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notesSlides/notesSlide10.xml" ContentType="application/vnd.openxmlformats-officedocument.presentationml.notesSlide+xml"/>
  <Override PartName="/ppt/ink/ink47.xml" ContentType="application/inkml+xml"/>
  <Override PartName="/ppt/notesSlides/notesSlide11.xml" ContentType="application/vnd.openxmlformats-officedocument.presentationml.notesSlide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65" r:id="rId2"/>
    <p:sldId id="266" r:id="rId3"/>
    <p:sldId id="268" r:id="rId4"/>
    <p:sldId id="256" r:id="rId5"/>
    <p:sldId id="274" r:id="rId6"/>
    <p:sldId id="275" r:id="rId7"/>
    <p:sldId id="276" r:id="rId8"/>
    <p:sldId id="279" r:id="rId9"/>
    <p:sldId id="277" r:id="rId10"/>
    <p:sldId id="284" r:id="rId11"/>
    <p:sldId id="285" r:id="rId12"/>
    <p:sldId id="260" r:id="rId13"/>
    <p:sldId id="278" r:id="rId14"/>
    <p:sldId id="287" r:id="rId15"/>
    <p:sldId id="286" r:id="rId16"/>
    <p:sldId id="269" r:id="rId17"/>
    <p:sldId id="271" r:id="rId18"/>
    <p:sldId id="270" r:id="rId19"/>
    <p:sldId id="283" r:id="rId20"/>
    <p:sldId id="298" r:id="rId21"/>
    <p:sldId id="299" r:id="rId22"/>
    <p:sldId id="259" r:id="rId23"/>
    <p:sldId id="295" r:id="rId24"/>
    <p:sldId id="257" r:id="rId25"/>
    <p:sldId id="281" r:id="rId26"/>
    <p:sldId id="288" r:id="rId27"/>
    <p:sldId id="292" r:id="rId28"/>
    <p:sldId id="293" r:id="rId29"/>
    <p:sldId id="294" r:id="rId30"/>
    <p:sldId id="289" r:id="rId31"/>
    <p:sldId id="290" r:id="rId32"/>
    <p:sldId id="291" r:id="rId33"/>
    <p:sldId id="262" r:id="rId34"/>
    <p:sldId id="261" r:id="rId35"/>
    <p:sldId id="273" r:id="rId36"/>
    <p:sldId id="264" r:id="rId37"/>
    <p:sldId id="280" r:id="rId38"/>
    <p:sldId id="282" r:id="rId39"/>
    <p:sldId id="263" r:id="rId40"/>
    <p:sldId id="272" r:id="rId41"/>
    <p:sldId id="267" r:id="rId42"/>
    <p:sldId id="258" r:id="rId4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5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3173" autoAdjust="0"/>
  </p:normalViewPr>
  <p:slideViewPr>
    <p:cSldViewPr snapToGrid="0">
      <p:cViewPr varScale="1">
        <p:scale>
          <a:sx n="79" d="100"/>
          <a:sy n="79" d="100"/>
        </p:scale>
        <p:origin x="98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8:10:59.6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54 31 24575,'-2'43'0,"2"47"0,0-85 0,1 0 0,-1 0 0,1-1 0,0 1 0,1 0 0,-1 0 0,1-1 0,0 1 0,0-1 0,1 1 0,-1-1 0,1 0 0,0 0 0,4 4 0,-7-7 0,1 0 0,0 0 0,-1 0 0,1 0 0,0 0 0,0-1 0,-1 1 0,1 0 0,0-1 0,0 1 0,0 0 0,0-1 0,0 1 0,0-1 0,0 0 0,0 1 0,0-1 0,0 0 0,0 1 0,0-1 0,0 0 0,0 0 0,0 0 0,0 0 0,1 0 0,-1 0 0,0 0 0,0 0 0,0-1 0,0 1 0,0 0 0,0-1 0,0 1 0,0-1 0,0 1 0,0-1 0,0 1 0,0-1 0,0 0 0,-1 1 0,1-1 0,0 0 0,0 0 0,-1 1 0,1-1 0,0 0 0,-1 0 0,1 0 0,-1 0 0,1 0 0,0-2 0,0 0 0,0 0 0,0 0 0,0 0 0,-1-1 0,1 1 0,-1 0 0,1-1 0,-1 1 0,0 0 0,-1-1 0,1 1 0,0 0 0,-1-1 0,0 1 0,0 0 0,-1-3 0,1 4 0,1 0 0,-1 0 0,1-1 0,0 1 0,0 0 0,0 0 0,0 0 0,0 0 0,0 0 0,0 0 0,0 0 0,1 0 0,-1 0 0,1 0 0,0 0 0,0 0 0,0 0 0,-1 0 0,2 0 0,-1 1 0,0-1 0,0 0 0,0 1 0,3-3 0,13-28 0,-16 30 0,0-1 0,0 0 0,0 0 0,-1 1 0,0-1 0,1 0 0,-1 0 0,0 0 0,0 0 0,0 0 0,-1 1 0,1-1 0,-1 0 0,0 0 0,1 0 0,-1 1 0,-1-1 0,1 0 0,0 1 0,0-1 0,-1 1 0,0 0 0,1-1 0,-1 1 0,-3-3 0,2 3 0,0 0 0,0 0 0,-1 0 0,1 1 0,-1-1 0,1 1 0,-1 0 0,1 0 0,-1 0 0,1 0 0,-1 1 0,0 0 0,1-1 0,-1 1 0,0 0 0,0 1 0,1-1 0,-1 1 0,-6 1 0,7-1 0,0 0 0,0 0 0,0-1 0,1 2 0,-1-1 0,0 0 0,1 0 0,-1 1 0,1 0 0,-1-1 0,1 1 0,0 0 0,-1 0 0,1 0 0,0 1 0,1-1 0,-1 0 0,0 1 0,1-1 0,-1 1 0,1-1 0,0 1 0,0 0 0,0 0 0,0 0 0,0-1 0,0 1 0,1 0 0,0 0 0,-1 0 0,1 0 0,0 0 0,1 0 0,-1 4 0,1-3 0,0 1 0,0-1 0,1 1 0,-1-1 0,1 0 0,0 1 0,0-1 0,0 0 0,1 0 0,0 0 0,-1-1 0,1 1 0,1-1 0,-1 1 0,0-1 0,1 0 0,-1 0 0,1-1 0,0 1 0,0-1 0,7 3 0,-9-4 0,1 1 0,0-1 0,0 0 0,-1-1 0,1 1 0,0 0 0,0-1 0,0 0 0,0 1 0,0-1 0,0 0 0,0-1 0,0 1 0,0 0 0,-1-1 0,1 0 0,0 0 0,0 0 0,0 0 0,-1 0 0,1 0 0,0-1 0,-1 1 0,1-1 0,-1 0 0,0 1 0,0-1 0,1 0 0,-1-1 0,-1 1 0,1 0 0,0 0 0,0-1 0,-1 1 0,1-1 0,-1 0 0,0 1 0,0-1 0,0 0 0,0 0 0,0 0 0,-1 1 0,1-1 0,-1 0 0,0 0 0,0 0 0,0 0 0,0 0 0,-1 0 0,1 0 0,-1 0 0,1 0 0,-2-2 0,2 2 0,-1 1 0,1 0 0,-1 0 0,0-1 0,0 1 0,0 0 0,0 0 0,0 0 0,0 0 0,0 0 0,0 0 0,-1 0 0,1 1 0,-1-1 0,0 0 0,1 1 0,-1-1 0,0 1 0,0 0 0,0-1 0,0 1 0,0 0 0,0 0 0,0 0 0,0 1 0,0-1 0,-1 0 0,1 1 0,0 0 0,-1-1 0,1 1 0,0 0 0,0 0 0,-1 0 0,1 0 0,0 1 0,-1-1 0,1 1 0,0-1 0,0 1 0,0 0 0,-1 0 0,1 0 0,0 0 0,0 0 0,0 0 0,1 1 0,-1-1 0,0 1 0,0-1 0,1 1 0,-1 0 0,1-1 0,-1 1 0,1 0 0,0 0 0,0 0 0,0 0 0,0 0 0,0 0 0,-1 4 0,0-2 0,1 1 0,0-1 0,0 0 0,0 1 0,1-1 0,-1 0 0,1 1 0,0-1 0,1 7 0,-1-10 0,0 1 0,0-1 0,1 0 0,-1 1 0,1-1 0,-1 1 0,0-1 0,1 0 0,0 1 0,-1-1 0,1 0 0,0 0 0,0 0 0,0 0 0,0 1 0,0-1 0,0 0 0,0 0 0,0-1 0,0 1 0,0 0 0,0 0 0,1 0 0,-1-1 0,0 1 0,1-1 0,-1 1 0,0-1 0,1 0 0,-1 1 0,1-1 0,1 0 0,-2 0 0,0 0 0,1 0 0,-1 0 0,0-1 0,0 1 0,0 0 0,0-1 0,1 1 0,-1-1 0,0 1 0,0-1 0,0 0 0,0 1 0,0-1 0,0 0 0,0 0 0,-1 0 0,1 0 0,0 0 0,0 0 0,-1 0 0,1 0 0,0 0 0,-1 0 0,1 0 0,-1 0 0,0 0 0,1 0 0,-1-1 0,0 1 0,1 0 0,-1 0 0,0 0 0,0-1 0,0 1 0,0 0 0,0 0 0,-1 0 0,1-1 0,0 1 0,0 0 0,-1 0 0,1 0 0,-2-2 0,2 1 0,0 1 0,-1 0 0,1 0 0,-1-1 0,0 1 0,1 0 0,-1 0 0,0 0 0,1-1 0,-1 1 0,0 0 0,0 0 0,0 0 0,0 1 0,0-1 0,0 0 0,-1 0 0,1 0 0,0 1 0,0-1 0,-1 1 0,1-1 0,0 1 0,0-1 0,-1 1 0,1 0 0,0 0 0,-1-1 0,1 1 0,-1 0 0,1 0 0,0 0 0,-1 1 0,1-1 0,0 0 0,-1 0 0,1 1 0,0-1 0,-1 1 0,1-1 0,0 1 0,0 0 0,0-1 0,-1 1 0,1 0 0,-1 1 0,0-1 0,0 1 0,0-1 0,0 0 0,0 1 0,1-1 0,-1 1 0,0 0 0,1 0 0,0 0 0,-1-1 0,1 1 0,0 0 0,0 1 0,0-1 0,0 0 0,0 0 0,0 0 0,1 1 0,-1-1 0,1 0 0,0 0 0,0 1 0,-1-1 0,1 0 0,1 1 0,-1-1 0,0 0 0,1 1 0,-1-1 0,1 0 0,-1 1 0,1-1 0,0 0 0,0 0 0,0 0 0,0 0 0,1 0 0,-1 0 0,0 0 0,1 0 0,0-1 0,-1 1 0,1 0 0,0-1 0,0 0 0,0 1 0,0-1 0,0 0 0,0 0 0,0 0 0,0 0 0,0 0 0,0 0 0,1-1 0,-1 1 0,0-1 0,1 0 0,-1 1 0,0-1 0,1 0 0,-1-1 0,0 1 0,4-1 0,-3 0 0,0-1 0,0 0 0,0 0 0,-1 0 0,1 0 0,0 0 0,-1-1 0,0 1 0,0-1 0,0 1 0,0-1 0,0 0 0,0 0 0,-1 0 0,1 0 0,-1 0 0,0 0 0,0 0 0,0 0 0,0-1 0,-1 1 0,1 0 0,-1-6 0,2 0 0,-1 0 0,-1 0 0,1 0 0,-2 0 0,1 0 0,-1 0 0,-4-15 0,4 22 0,1-1 0,-1 1 0,-1-1 0,1 1 0,0 0 0,-1 0 0,1-1 0,-1 1 0,1 0 0,-1 0 0,0 1 0,0-1 0,0 0 0,0 0 0,0 1 0,0 0 0,-1-1 0,1 1 0,0 0 0,-1 0 0,1 0 0,-1 0 0,1 1 0,-1-1 0,0 1 0,1-1 0,-1 1 0,1 0 0,-1 0 0,-3 0 0,3 1 0,0-1 0,-1 1 0,1 0 0,0 0 0,-1 0 0,1 0 0,0 0 0,0 1 0,0-1 0,0 1 0,0 0 0,1 0 0,-1 0 0,0 1 0,1-1 0,0 0 0,-1 1 0,1 0 0,0-1 0,0 1 0,1 0 0,-1 0 0,-1 3 0,1 1 0,0 0 0,1 0 0,0 0 0,0-1 0,0 1 0,1 0 0,0 0 0,0 0 0,1 0 0,0 0 0,2 10 0,-2-14 0,-1 0 0,1-1 0,0 1 0,0 0 0,0-1 0,0 1 0,0 0 0,1-1 0,-1 1 0,1-1 0,0 0 0,-1 0 0,1 0 0,0 1 0,0-2 0,0 1 0,1 0 0,-1 0 0,0-1 0,1 1 0,-1-1 0,1 0 0,-1 1 0,1-1 0,0-1 0,0 1 0,-1 0 0,1-1 0,0 1 0,5-1 0,-8 0 0,1 1 0,-1-1 0,1 0 0,0 0 0,-1 0 0,1 0 0,-1 0 0,1 0 0,0-1 0,-1 1 0,1 0 0,0 0 0,-1 0 0,1 0 0,-1-1 0,1 1 0,-1 0 0,1-1 0,-1 1 0,1 0 0,-1-1 0,1 1 0,-1-1 0,1 1 0,-1-1 0,1 1 0,-1-1 0,0 1 0,1-1 0,-1 1 0,0-1 0,0 1 0,1-1 0,-1 0 0,0 1 0,0-1 0,0 1 0,0-1 0,0 0 0,0 0 0,0 0 0,0 1 0,-1 0 0,1-1 0,0 1 0,0-1 0,-1 1 0,1 0 0,-1-1 0,1 1 0,0 0 0,-1-1 0,1 1 0,-1 0 0,1 0 0,-1-1 0,1 1 0,-1 0 0,1 0 0,-1 0 0,1 0 0,-1 0 0,1 0 0,-1 0 0,1 0 0,-1 0 0,1 0 0,-1 0 0,1 0 0,-1 0 0,1 0 0,-1 0 0,1 0 0,-1 0 0,1 1 0,-1-1 0,1 0 0,0 0 0,-1 1 0,1-1 0,-1 0 0,1 1 0,0-1 0,-1 0 0,1 1 0,0-1 0,-1 0 0,1 1 0,-3 1 0,1 0 0,0 0 0,-1 0 0,1 0 0,0 0 0,0 1 0,0-1 0,1 1 0,-1-1 0,1 1 0,-1-1 0,1 1 0,0 0 0,0 0 0,0 0 0,0 0 0,0 0 0,1 0 0,0 0 0,-1 0 0,1 0 0,0 0 0,0 0 0,1 0 0,-1 0 0,1 0 0,-1 0 0,1 0 0,0-1 0,0 1 0,0 0 0,1 0 0,-1-1 0,0 1 0,1 0 0,0-1 0,0 0 0,0 1 0,0-1 0,0 0 0,5 4 0,-5-4 0,1 1 0,0 0 0,0-1 0,1 0 0,-1 0 0,1 0 0,-1 0 0,1 0 0,-1-1 0,1 0 0,0 1 0,0-1 0,0-1 0,-1 1 0,1-1 0,0 1 0,0-1 0,0 0 0,0 0 0,0-1 0,0 1 0,0-1 0,0 0 0,0 0 0,-1 0 0,1-1 0,0 1 0,-1-1 0,1 0 0,-1 0 0,0 0 0,5-4 0,-3 1 0,-1-1 0,1 1 0,-1-1 0,-1 0 0,1-1 0,-1 1 0,0-1 0,0 1 0,-1-1 0,0 0 0,0 0 0,-1 0 0,1-11 0,0-2 0,-1 0 0,-1 0 0,-5-33 0,5 51-23,0-1-1,0 1 1,0 0-1,-1-1 1,1 1-1,-1 0 0,1 0 1,-1-1-1,0 1 1,0 0-1,0 0 1,0 0-1,0 0 1,-1 0-1,1 0 1,-1 1-1,1-1 1,-1 0-1,0 1 0,1-1 1,-1 1-1,0 0 1,0-1-1,0 1 1,0 0-1,0 0 1,0 0-1,-1 0 1,1 1-1,0-1 1,0 1-1,-1-1 0,1 1 1,0 0-1,0 0 1,-1 0-1,1 0 1,0 0-1,-1 0 1,1 1-1,0-1 1,0 1-1,-1-1 0,1 1 1,0 0-1,0 0 1,0 0-1,0 0 1,0 1-1,0-1 1,0 0-1,0 1 1,1-1-1,-1 1 1,0 0-1,1-1 0,-2 4 1,-10 13-6803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07:42.211"/>
    </inkml:context>
    <inkml:brush xml:id="br0">
      <inkml:brushProperty name="width" value="0.07938" units="cm"/>
      <inkml:brushProperty name="height" value="0.07938" units="cm"/>
      <inkml:brushProperty name="color" value="#E71224"/>
    </inkml:brush>
  </inkml:definitions>
  <inkml:trace contextRef="#ctx0" brushRef="#br0">54 4573 5744,'0'-43'1061,"0"29"-367,0 22-456,0 2-3028,0 9 14374,0-31-8861,-14-476-780,10 284-1271,-3-31-48,-5 59-658,4 38 82,0-45 768,8 91-850,4 0-1,23-137 0,-5 21 92,-16 119-39,27-99 83,-14 93-45,-10 45-47,3 2 0,2-1 0,31-74 0,-31 88-10,-1 0-1,-2 0 0,-1-1 1,5-44-1,-9 54-1,2-1-1,16-40 1,2-4-4,39-94 19,-20 50-91,-7 20-293,-12 26 307,3 1 0,55-93-1,-46 101 35,2 2 0,3 2 1,2 1-1,100-91 0,-88 98 23,-46 40 51,0-1 0,-1 0 0,0 0 0,0-1 0,-1 0 0,-1-1-1,1 1 1,6-14 0,5-7-132,31-39 0,-42 59 107,-1 0 37,-5 8 73,0-1 0,0 0 0,-1 0-1,1 0 1,-1 0 0,3-9 0,-4 11 840,-4-41-715,3 40-234,-35-28 109,31 30-128,0-1 0,0 1 0,0 0 0,0 0 0,0 0 0,0 1 0,0-1 0,0 1 0,0 0 0,0 0 0,-5 1 0,-52 7-268,60-8 262,-16 4 33,0 1-1,0 1 1,-29 13-1,-26 9 276,44-16-159,-37 18-190,46-20-500,34-12-1125,35-11 874,51-19 794,55-21 57,-142 47-43,-7 3 0,-1 0 0,1 1 0,-1 0 0,1 0 0,0 0 0,0 1 0,-1 0 0,1 1 0,0-1 0,9 2 0,-14-1 23,0 1 1,0 0-1,-1 0 0,1 0 0,0 0 0,0 0 0,0 0 1,-1 1-1,1-1 0,-1 0 0,1 1 0,-1-1 0,1 1 0,-1 0 1,0-1-1,0 1 0,0 0 0,0 0 0,0 0 0,0 0 1,0 0-1,-1 0 0,1 0 0,-1 0 0,1 4 0,2 5 174,-1 0-1,0 0 1,0 21-1,-3-14-201,0 1 0,-2-1-1,0 0 1,-9 29 0,-31 72 40,5-14-16,-90 316-9,100-353-48,18-44 28,9-22 2,11-25-20421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07:57.669"/>
    </inkml:context>
    <inkml:brush xml:id="br0">
      <inkml:brushProperty name="width" value="0.07938" units="cm"/>
      <inkml:brushProperty name="height" value="0.07938" units="cm"/>
      <inkml:brushProperty name="color" value="#004F8B"/>
    </inkml:brush>
  </inkml:definitions>
  <inkml:trace contextRef="#ctx0" brushRef="#br0">1 248 10672,'0'0'30,"1"-4"609,3-13-196,1-1-1,1 1 1,1 1 0,0-1-1,1 1 1,15-22 0,-21 33-431,2 0 1,-1 0-1,1 1 1,-1-1 0,1 1-1,0 0 1,1 0-1,-1 0 1,1 0 0,8-4-1,3-4 47,-10 8-20,0-1 1,0 1-1,0 0 1,0 1-1,1-1 1,0 1 0,-1 0-1,1 1 1,0 0-1,0 0 1,1 0-1,-1 1 1,0 0-1,0 1 1,14 0-1,-11 1-18,0 1 0,0 0 0,0 1 0,0 0 0,0 1 0,-1 0-1,1 0 1,-1 1 0,0 0 0,8 7 0,9 9 51,-1 0-1,-1 2 1,-1 1 0,-1 1-1,34 51 1,-31-36 11,-2 0 0,-2 2 0,-1 0 1,-3 2-1,16 57 0,41 231 336,-73-324-419,76 331 113,29 191 162,-87-371-149,18 271-36,-37-394-46,1-1 0,2 0 0,2 0 0,17 69 0,26 130-26,-37-164-20,-5-17 2,-6-41 0,1 1 0,1 0 0,0-1 0,1 1 0,4 12 0,-3-15 2,0 0 0,-1 1 0,0-1 0,0 1 0,-1 0 0,-1 0 0,0 0 0,0 15 0,-1-2 21,2-1 0,1 0 0,0 0 0,2 0 0,0 0 0,14 34 0,-9-27 14,-7-13-30,0-1 0,-1 1 0,-1 0 0,0 0 0,-1 0 0,-4 22 0,2 19 78,3-55-72,0 1 1,0 0 0,1 0-1,-1-1 1,1 1-1,0-1 1,0 0-1,0 1 1,1-1 0,-1 0-1,5 4 1,4 7-24,-9-10-115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07:58.227"/>
    </inkml:context>
    <inkml:brush xml:id="br0">
      <inkml:brushProperty name="width" value="0.07938" units="cm"/>
      <inkml:brushProperty name="height" value="0.07938" units="cm"/>
      <inkml:brushProperty name="color" value="#004F8B"/>
    </inkml:brush>
  </inkml:definitions>
  <inkml:trace contextRef="#ctx0" brushRef="#br0">1 206 8160,'149'76'1561,"-244"-132"1502,92 55-2462,12 29 124,87 233-744,-13-39 97,-67-181 204,2-1 0,2 0-1,1-2 1,51 70 0,-61-89 38,0-1 0,-1 2-1,-1 0 1,-1 0 0,9 37 0,-17-57-315,1 1 1,-1 0-1,0 0 1,1 0-1,-1-1 1,1 1-1,-1 0 1,1 0-1,-1-1 1,1 1-1,0 0 1,-1-1 0,1 1-1,0-1 1,0 1-1,-1-1 1,1 1-1,0-1 1,0 1-1,0-1 1,-1 0-1,1 0 1,0 1-1,0-1 1,0 0-1,0 0 1,0 0-1,0 0 1,0 0-1,-1 0 1,1 0-1,0 0 1,0 0-1,0 0 1,0-1-1,0 1 1,0 0-1,-1-1 1,1 1-1,0 0 1,0-1 0,0 1-1,1-2 1,33-22-4,-34 24 3,7-7 40,0-1-1,-1 1 1,0-1-1,0-1 1,0 1-1,-1-1 1,-1 0-1,1-1 1,-2 1-1,5-11 0,1-10 182,-2 1-1,6-36 0,9-35 250,27-125 579,-38 155-829,-8 44-115,-2-1-1,-2-40 1,0-1-26,-2-30 17,-1 70-56,2 0 0,3-28 0,3-14-6,-5 69-26,0-5-376,0-26 926,2 21-6160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07:59.447"/>
    </inkml:context>
    <inkml:brush xml:id="br0">
      <inkml:brushProperty name="width" value="0.07938" units="cm"/>
      <inkml:brushProperty name="height" value="0.07938" units="cm"/>
      <inkml:brushProperty name="color" value="#004F8B"/>
    </inkml:brush>
  </inkml:definitions>
  <inkml:trace contextRef="#ctx0" brushRef="#br0">34 339 5920,'-7'-19'448,"0"-1"-1,2 0 1,0 1 0,1-2 0,2 1 0,0 0 0,1-1-1,0 1 1,4-27 0,-2-64 7475,1 128-7950,1 0 1,1 0 0,1 0 0,13 30-1,5 18 20,45 254-8,-43-212 69,17 182-1,11 51 83,-23-189 67,19 281 1,-43-352-186,6 51 272,-6 1-1,-17 195 0,-4-104 350,12-167-418,-10 31-182,13-84-192,-19-12-10967,7-2 11351,0 0 0,1 0 0,0-2 0,1 1 0,1-1 0,0-1 0,0 1 0,1-1 0,1-1 0,1 0 0,-10-30 0,12 14 352,4 28-517,0 0 1,0-1 0,0 1-1,-1 0 1,1 0 0,-1-1-1,0 1 1,0 0 0,0 0-1,0 0 1,-4-6 0,-65-97 2845,69 103-1849,0-5-401,2 4-407,-1 8 1740,30 125-2044,-7-36 12,31 98-6,-26-100 40,-13-48-17,1-1 0,36 65-1,-23-52-10,0-6 3,-21-37 48,0 1-1,-1 0 1,-1 1-1,7 16 1,-11-21 21,1 2-115,1 1 0,0 0 0,1-1 0,0 0 0,0 0-1,14 20 1,-17-30 63,-1 0 0,1 0 0,-1 0-1,1 0 1,-1 0 0,1 0-1,0-1 1,-1 1 0,1-1 0,0 1-1,-1-1 1,1 0 0,0 1-1,0-1 1,-1 0 0,1 0 0,0 0-1,0-1 1,-1 1 0,1 0 0,0-1-1,0 1 1,-1-1 0,1 1-1,-1-1 1,1 0 0,0 0 0,-1 0-1,1 0 1,1-2 0,5-2 61,0-1 1,-1 0-1,0-1 1,10-11-1,7-13-15,-1-1 0,-2 0 0,-2-2 0,0 0-1,21-58 1,50-195 350,-25 71-99,-26 100-61,-25 47 13,-13 66 418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8:48.6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1 992,'0'0'0,"12"8"0,6 9 0,12 7-264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9:25.019"/>
    </inkml:context>
    <inkml:brush xml:id="br0">
      <inkml:brushProperty name="width" value="0.07938" units="cm"/>
      <inkml:brushProperty name="height" value="0.07938" units="cm"/>
      <inkml:brushProperty name="color" value="#E71224"/>
    </inkml:brush>
  </inkml:definitions>
  <inkml:trace contextRef="#ctx0" brushRef="#br0">275 33 5472,'47'45'14598,"-54"-48"-14600,-1 1 0,1-1 0,-1 1 1,-15-1-1,8 2-49,0 1 0,-31-7 1,-25-3 352,69 9-322,1 0 14,0 1-1,-1-1 1,1 1-1,-1-1 1,1 1 0,0-1-1,-1 1 1,1 0-1,-1 0 1,1-1-1,-1 1 1,1 0-1,-3 1 1,-8-2-142,-60-19-12,71 20 488,-1-1 4,-6-2-272,6 2-92,3-1-1862,0 1 1880,-1 1-1,1-1 0,0 0 1,-1 1-1,1-1 0,0 1 0,-1-1 1,1 1-1,0 0 0,0-1 1,-1 1-1,1 0 0,0-1 1,0 1-1,0 0 0,-1 0 0,1 0 1,1 0-1,22-4 57,-21 4-66,13-2 44,0 2-1,0 0 0,0 1 1,0 0-1,0 1 1,29 8-1,-4 3 67,51 21-1,-62-19 169,-1 0-1,39 28 1,12 8-143,-36-24-287,50 40 0,34 22 125,-111-78 84,28 23-1,-30-22-24,42 18 6,-7 1-71,-35-23 29,-1 1 0,27 21-1,-12-7 84,61 38-1,-27-20-13,94 56 213,27 20-135,-159-99-1,7 4-125,-1 2-1,37 37 1,-48-42-4,2 0 0,35 23 0,-5-4 20,-16-12-16,54 30 0,27 18-68,-34-20-309,-59-41 400,-1 2 0,38 31 0,235 203 585,-232-203-669,103 57 0,-64-43 35,-78-43 126,-2 2 1,0 1-1,-1 1 1,-1 0 0,29 41-1,-20-25-19,37 35 0,9 0 0,85 75-792,-17-24 814,-117-100-56,32 38 0,-35-37-16,2 7 173,-1 1 0,27 43 0,-33-43-170,2-2 0,2-1 0,27 29 0,45 48 129,0-1-100,6-15 4,-61-57-79,-2 2 1,57 67 0,-60-55 204,41 70 0,-58-89-342,30 36-1,-1 1-29,-45-63 214,0 1 0,0 0-1,0-1 1,0 1 0,0-1 0,0 0-1,0 1 1,1-1 0,4 3-1,-1-1 62,-4-3 84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9:50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0 147 992,'0'0'8160,"4"-5"-6900,6-10-402,2 1 0,26-26 1695,-7 27-2243,-14 5-277,4-1-30,-12 5 34,0 0 0,1 1 1,-1 0-1,1 0 0,19-1 0,-21 2 61,1 2 0,-1 0 0,0 0 0,1 0 0,-1 1 0,0 0-1,1 0 1,-1 1 0,0 1 0,0-1 0,0 1 0,-1 0 0,13 8 0,1 2-10,0 1 0,-2 1 1,27 25-1,-38-32 90,-1 0 0,0 1 0,-1 0 0,0 1 0,0 0 0,8 19-1,-13-22-84,-1 1 0,1-1 0,-1 1-1,-1-1 1,1 1 0,-1-1 0,0 1-1,-1-1 1,-4 14 0,4-17 14,-65 190 532,64-187-690,-1 0 45,-7 6-56,8-11 57,-18 9 200,13-8-1699,8-12 711,1 6 784,1 0-1,-1 0 0,1 0 0,-1 0 0,1 0 0,0 0 0,0 0 0,4-3 0,1-2-1,15-24-149,-7 9-209,37-42 0,-48 61 458,0 1 1,-1-1 0,0 0-1,0 0 1,0 0 0,0-1-1,-1 1 1,4-9 0,0-2 45,-5 13-88,-1 1 0,0-1 0,1 0 0,-1 0 0,0 0-1,-1 0 1,1 0 0,0 0 0,0 1 0,-1-1 0,1 0-1,-1 0 1,0 0 0,1 1 0,-2-4 0,-2-3 39,-4-14-72,-1 1-1,-1 0 0,-1 1 0,-20-28 0,2 1 32,25 43-6,0 0 0,0 1 1,0-1-1,0 1 0,-1 0 0,1 0 0,-1 1 0,0-1 0,0 1 1,-7-3-1,-2-1-34,-6-4-1,0 2 1,0 0-1,-25-6 0,3 2-18,40 11-54,-10 8-1452,11-3 1488,0 0 1,0 0-1,0 0 1,1 0-1,-1 0 0,1 0 1,0 0-1,0 0 1,1 0-1,-1 0 1,1 0-1,0-1 0,0 1 1,0 0-1,3 5 1,-2-2-6,1-1 1,1 0-1,-1 1 0,1-2 1,0 1-1,0 0 0,1-1 1,6 7-1,28 19 147,-30-25-99,-1 0-1,0 1 0,0 0 1,0 0-1,-1 1 0,0 0 1,0 0-1,-1 1 0,0-1 1,9 20-1,-6-7 22,-5-13-16,0 1 0,-1-1 0,0 1 0,0 0-1,-1 0 1,0 0 0,0 11 0,0-7 85,-3-13-376,-10-12 190,-22-22-295,1-1-1,-48-70 0,54 70 190,16 18 34,10 15 149,-1-1 0,0 1 0,0 0 0,0 0 0,0 0 0,-1 0 0,1 0 1,0 0-1,-1 0 0,1 0 0,-1 0 0,0 1 0,0-1 0,0 1 0,0-1 0,-2-1 0,15 21 201,12 14 11,-3 1-1,-1 1 0,28 69 1,-39-80 266,-16-33 1,-7-12-638,0 1 89,-2 0 0,0 2 1,-1 0-1,-36-29 0,52 46 326,-44-13 96,43 15-578,15 28-65,-5-14 278,-1-4 12,0 0 0,1-1 0,0 0 0,0 0 0,1 0 0,0-1 0,1 0 0,0 0 0,19 12 0,23 21-58,13 19 1,-53-53 75,-9-6 1423,-3-4-2184,-51-98 366,-20-50 161,50 88 173,21 61 305,22 25 38,6 11-305,-9-10 40,2 0-1,32 30 1,-48-50 11,7 7-28,-2 0 47,-8-9 455,-3-4-985,0 0 487,0 0-1,0 0 1,0 0 0,0 0-1,1-1 1,-1 1 0,-1-4-1,-8-11 34,-3 3-61,7 8-7,1-1 1,1 1 0,-10-13-1,14 17-45,0 0-1627,0-1 1695,0 1 0,1-1 0,-1 1 0,1-1 1,0 1-1,-1-1 0,1-4 0,38 11 97,-33-4-68,1 0 1,0 0-1,0 1 1,-1 0-1,1 0 1,-1 0-1,1 1 1,-1 0-1,1 0 1,7 4 0,-5-1 215,0 0 0,0 0 0,12 12 1,-18-15-179,29 49 1226,-30-46-1230,1 0-1,-1 1 1,-1-1-1,1 1 1,-1 0-1,0-1 1,0 1-1,0-1 0,-1 1 1,0-1-1,0 1 1,0-1-1,-1 1 1,0-1-1,0 0 0,0 0 1,-1 0-1,-5 8 1,7-11-88,-5-21-954,-3-21 1024,7 28-15,0 0 0,-1 0 0,-1 1 0,0-1-1,-10-19 1,9 22 58,0-1 0,-1 2 0,0-1 0,0 1 0,-1 0 0,0 0 0,-1 0-1,0 1 1,0 1 0,-1-1 0,1 1 0,-15-7 0,-19-16-94,36 26 54,3 1-91,-1 0 1,1 1 0,0-1 0,-1 1-1,1 0 1,-1 0 0,1 0 0,-1 0-1,1 1 1,-1-1 0,0 1 0,1 0-1,-1 0 1,1 0 0,-1 1-1,0-1 1,1 1 0,-1 0 0,1 0-1,-1 0 1,1 0 0,0 1 0,-1-1-1,-2 3 1,7-1-1550,9-1 832,25 1 691,5 0 153,-20-1-39,-15-1-37,-1-1 0,1 0 0,0 1 0,0 0 0,-1 0 0,1 0 1,-1 0-1,1 1 0,-1 0 0,0 0 0,1 0 0,-1 1 0,0-1 0,6 6 1,7 8 179,2-1 1,23 15 0,-36-25-101,-1-1-1,1 1 1,-1 0 0,0 0 0,0 0-1,0 1 1,-1-1 0,1 1 0,-2 1-1,7 11 1,-7-13 3,-1 0 1,0 1-1,0-1 0,-1 1 0,1-1 1,-1 1-1,0 0 0,-1-1 0,1 1 1,-1 0-1,0 0 0,-1 0 0,-1 10 1,-49 121 397,51-137-493,0 0 0,0 1 0,-1-1 0,1 0 0,0 1-1,0-1 1,0 0 0,0 0 0,0 1 0,0-1 0,-1 0-1,1 1 1,0-1 0,0 0 0,0 0 0,-1 1 0,1-1-1,0 0 1,0 0 0,-1 0 0,1 1 0,0-1 0,-1 0-1,1 0 1,0 0 0,-1 0 0,1 0 0,0 0 0,0 0-1,-1 0 1,1 1 0,0-1 0,-1 0 0,1 0 0,-1-1-1,-8-9-267,-7-27-258,14 30 487,-22-76 155,20 65-73,0 0 0,-1 0 0,-1 1 0,-16-32-1,-43-54 249,62 99-302,-1 0 0,1 0-1,-1 0 1,0 0-1,0 0 1,0 1-1,0 0 1,-1 0-1,0 0 1,1 1 0,-1-1-1,0 1 1,0 0-1,-8-2 1,0 0 129,11 3-302,6 0-2679,-2 1 2868,-1 0-1,1 0 1,-1 0-1,1 0 1,-1 0-1,1 1 1,-1-1-1,1 0 1,-1 1-1,0-1 1,1 1-1,-1 0 1,3 1-1,25 15 15,-22-12-7,12 7 101,-1 1-1,0 1 0,-1 1 0,22 23 0,-32-29-2,1 0 0,-1 0-1,0 0 1,-1 1-1,0 0 1,-1 0 0,0 1-1,0 0 1,-1 0 0,3 16-1,-4-15 44,0 8 575,-12-11-3020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9:53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0 153 5920,'5'-5'887,"-4"3"-153,1 0 1,-1 0-1,1 0 1,0 0-1,0 1 0,0-1 1,0 1-1,0-1 1,0 1-1,0 0 1,1-1-1,-1 1 0,3 0 1,-4-3-729,-1 1 0,1 0 0,0 0 0,0 0 0,0 0 0,0 0 0,0 0 0,4-5-1,-4 7-45,2-6-20,2 0-1,-1 1 1,0 0 0,1 0-1,0 0 1,1 1-1,-1 0 1,1 0 0,0 0-1,1 0 1,-1 1 0,1 0-1,7-3 1,-5 4 53,-1 0-1,1 1 1,0 0 0,0 1 0,1-1 0,-1 2 0,0-1 0,0 1-1,0 1 1,14 2 0,128 15 539,-146-17-472,0 1-1,1-1 1,-1 1 0,0 0-1,0 0 1,0 0 0,0 0-1,0 1 1,-1 0 0,1 0-1,-1 1 1,0-1 0,1 1-1,-2 0 1,1 0-1,0 0 1,-1 0 0,0 1-1,0 0 1,3 6 0,4 10 194,-1 0 1,-1 1 0,8 37-1,-3-11-266,-1-11 258,-2 1 0,6 42 0,-15-74-187,-1 0 0,1 1 0,-1-1 0,0 0 0,-1 0-1,0 0 1,-1 8 0,1-12 610,-7 8-1010,8-10 301,0 0 0,0 1 0,-1-1 0,1 0 0,0 1 0,0-1 0,0 0 0,0 1 0,0-1 0,0 0 0,-1 1 0,1-1 0,0 0 0,0 1 1,-1-1-1,1 0 0,0 0 0,0 1 0,-1-1 0,1 0 0,0 0 0,-1 1 0,1-1 0,0 0 0,-1 0 0,1 0 0,0 0 0,-1 0 0,1 0 0,0 1 0,-1-1 0,1 0 0,-1 0 0,-14-121 222,14 99-78,-1 1-1,-2 0 1,1 0 0,-2 0 0,-1 1 0,-1-1 0,-12-24-1,15 36-99,-1 0 0,0 1-1,-1 0 1,1 0 0,-2 1-1,1-1 1,-1 1 0,0 1-1,-1-1 1,1 1 0,-1 1-1,0-1 1,-1 1 0,1 1-1,-12-5 1,14 6-5,-95-38-640,88 36 647,-2 1 0,1 0-1,0 1 1,-1 1 0,-19-1 0,33 3 85,-28 10 12,24-8-156,1 0 0,0 1 0,0-1 0,0 1 0,0 0 0,1 0 1,-1 0-1,1 1 0,-1-1 0,1 1 0,0-1 0,1 1 0,-1 0 0,1 1 1,-1-1-1,1 0 0,1 0 0,-1 1 0,0-1 0,1 1 0,0 0 0,0-1 1,1 1-1,-1 0 0,1 0 0,0-1 0,0 1 0,1 0 0,-1 0 0,1-1 1,0 1-1,0 0 0,1-1 0,-1 1 0,1-1 0,0 1 0,0-1 0,1 0 1,-1 0-1,1 0 0,0 0 0,0-1 0,4 5 0,13 11-6,1-1-1,0-2 1,2 0 0,-1-1-1,38 18 1,-44-25 71,-2 1 40,-1 0 0,19 19-1,-2-4 351,-27-21 614,-9-7-528,-27-16-465,-13-10-110,27 19 26,1-1 0,0 0-1,1-2 1,0 0 0,1-1-1,-15-17 1,30 30-166,7 3-1400,-1 0 1596,1 0 0,-1 0-1,1 0 1,-1 1 0,1 0 0,-1 0-1,0 0 1,9 6 0,47 34 478,-27-17-224,-13-9-192,-1 0 1,-1 2 0,-1 0-1,19 23 1,16 17 496,-51-55-494,1 0-1,-1 0 0,0 0 0,0 0 0,0 1 1,-1-1-1,1 1 0,0 4 0,11 18 330,-4-20 181,-19-19-670,-42-40 74,2-2 0,3-2 0,-50-79 0,88 125 15,6 7 30,0 1 0,1-1 0,-1 0 0,1 0-1,0 0 1,0-1 0,-2-6 0,3 9-325,25 26-330,-4-4 646,18 18 99,52 65 0,-83-94-28,0-1-1,0-1 1,18 15 0,1 1 123,-7 9-88,-14-22 15,-4-8 820,-11-22-1278,-18-25 285,-37-43 1,0 0-256,-34-59 255,93 136-26,5 9-380,32 29 24,118 127 650,-129-132-192,-4-3 87,-2 1 1,0 0 0,20 38-1,-33-56 527,-10-25-512,0-1-36,-1 0-1,-2 1 0,0 0 1,-1 0-1,-28-34 0,37 52-60,1 0-1,-1 0 1,0 1-1,-1 0 1,1 0-1,-6-4 0,2 3 15,6 3-26,31 16-1927,-19-8 1885,4 1 102,0-1 0,28 8 1999,-54-19-2023,-121-45-87,48 21-187,78 25 213,2 3-60,1 0 1,-1 0-1,1 0 0,-1 0 0,1 0 0,-1 1 0,1 0 0,-9 1 0,1-1-131,12 0 170,0 0 1,-1 1 0,1-1 0,0 0-1,0 0 1,0 0 0,-1 0-1,1 0 1,0 0 0,0 0-1,0 0 1,-1 0 0,1 0 0,0 0-1,0 0 1,0 0 0,-1 0-1,1 0 1,0 0 0,0 0-1,0 0 1,-1 0 0,1 0-1,0 0 1,0 0 0,0 0 0,-1 0-1,1 0 1,0 0 0,0 0-1,0-1 1,0 1 0,-1 0-1,1 0 1,0 0 0,0 0 0,0 0-1,0-1 1,0 1 0,0 0-1,-1 0 1,1 0 0,0-1-1,0 1 1,0 0 0,0 0 0,0-1-1,11-5-484,24-3 860,-9 10 114,-23-1-179,10 11 321,-2 10-127,-10-19 413,-14-5-2213,12 4 1242,0-1 0,0 1 0,0-1 0,-1 1 0,1 0 0,0-1 0,0 1 0,0 0 0,1 0 0,-1 0 0,0 0 0,0-1 0,0 1 0,1 0 0,-1 1-1,0-1 1,1 0 0,-1 0 0,1 0 0,-1 0 0,1 0 0,0 1 0,-1-1 0,1 0 0,0 2 0,-1-2-116,-7 24-9546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9:57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1 196 6104,'28'-4'2380,"47"0"2949,-88 2-3318,11 0-2018,-1-1 1,1 1-1,0-1 1,0 1-1,-1-1 1,2 0-1,-1 0 1,0 0 0,0 0-1,1 0 1,0 0-1,0 0 1,0-1-1,0 1 1,0 0 0,1-1-1,-1 1 1,1-1-1,0 1 1,0 0-1,0-1 1,0 1-1,1-1 1,0 1 0,-1 0-1,1-1 1,0 1-1,1 0 1,-1 0-1,3-6 1,-1 3-23,0 1 0,0-1 0,0 0-1,1 1 1,0 0 0,0 0 0,0 0 0,0 0 0,1 1 0,0 0 0,0 0-1,0 0 1,0 0 0,1 1 0,0 0 0,7-3 0,-8 5 7,1 0 0,0 0 0,-1 0 0,1 1 0,0 0 0,-1 0 0,1 1 0,0-1 0,-1 1 0,1 0 0,9 4 0,6 3 356,35 19 0,-10-4-130,-24-14-143,-3-2 43,-1 1-1,0 0 1,-1 1 0,0 1 0,31 25 0,-41-30-19,-1 1-1,-1 1 1,1-1 0,-1 1-1,0 0 1,-1 0 0,1 0 0,-1 1-1,-1 0 1,0 0 0,0 0-1,3 12 1,5 9 148,4 16-159,-6 6 1,-2-21 53,-3 0 1,3 48 0,-5-38 210,0-30-283,-1 0 0,-1 0-1,0 0 1,0-1 0,-1 1 0,0 0 0,-1 0 0,-4 15-1,6-23 11,-7 1 209,2-1-1353,5-13 465,16-39 519,-12 41 116,-1 0 0,0 0 0,0-1 0,-1 1 0,0-1 1,-1 0-1,0 1 0,0-21 0,-6-23 92,4 29 3,-1-1 0,-8-31-1,8 49-76,0 0-1,-1 0 1,1 0 0,-1 0-1,0 1 1,-1 0-1,0-1 1,0 1-1,0 0 1,-1 1 0,0-1-1,-7-6 1,-30-30 277,29 28-196,-1-1-1,-21-16 0,21 21-101,-1 1-1,0 0 1,0 0-1,-32-10 1,8 2-6,31 15-26,-1 0 1,0 0-1,0 0 0,0 2 1,0-1-1,-1 1 0,1 0 1,0 0-1,0 1 1,0 1-1,0 0 0,-17 5 1,18-4-27,0 1 0,0-1 0,0 2 1,1-1-1,0 1 0,0 0 0,0 0 1,0 1-1,1 0 0,0 0 0,0 0 0,0 1 1,1 0-1,0 0 0,1 1 0,-1-1 1,1 1-1,1 0 0,0 0 0,0 0 0,0 1 1,1-1-1,-2 14 0,3-13-52,0 0 1,1-1-1,0 1 0,0 0 1,1-1-1,0 1 0,0 0 1,1-1-1,3 9 0,-4-14 26,0-8-15,0 0 78,1 1 0,-1-1-1,1 1 1,1 0 0,2-5-1,3-8 17,40-134-165,-40 121-43,-7 24 146,1 1 0,0-1 0,1 1 0,-1 0 0,1-1 1,0 1-1,0 0 0,1 1 0,-1-1 0,1 1 0,0-1 0,0 1 1,1 0-1,-1 1 0,1-1 0,0 1 0,0 0 0,0 0 0,9-3 1,9 0-11,0 1 1,0 1 0,1 1 0,38 0 0,-51 3 107,0 1-1,1 0 1,-1 0 0,0 1-1,0 1 1,-1 0 0,1 0-1,0 1 1,-1 0 0,0 1-1,0 0 1,10 7-1,-16-8-1,1 1-1,-1-1 1,0 0-1,0 1 1,0 0-1,0 0 0,-1 0 1,0 1-1,0-1 1,0 1-1,-1-1 1,0 1-1,0 0 0,0 0 1,0 7-1,1 11 162,0 0-1,-3 41 1,2 4-227,-2-57 17,0 0 1,-1 0-1,-4 23 1,3-23 12,0 0 0,1 0 0,1 24 1,0-27 93,1-1 0,-1 1 0,-1-1-1,0 1 1,0 0 0,0-1 0,-1 1 0,-5 13 0,6-21 137,0-2-1609,1 1 1332,0 0 1,0 0-1,0-1 0,0 1 0,0 0 0,0 0 0,0 0 1,0 0-1,0 0 0,0 0 0,-1 0 0,1 0 0,0 0 0,0 0 1,0 0-1,0 0 0,0 0 0,0 0 0,0 0 0,0 0 1,-1 0-1,1 0 0,0 0 0,0 0 0,0 0 0,0 0 1,0 0-1,0 0 0,0 0 0,-1 0 0,1 0 0,0 0 0,0 0 1,0 0-1,0 0 0,0 0 0,0 0 0,0 0 0,0 0 1,0 1-1,0-1 0,-1 0 0,1 0 0,0 0 0,0 0 1,9-13-461,20-20 920,-25 28-615,6-7 309,0 0-1,-1-1 1,-1 0-1,0-1 1,-1 0-1,0 0 1,7-24-1,-12 27-47,-1 0 1,0-1-1,0 1 0,-2-1 0,1 1 1,-2-1-1,1 1 0,-1 0 0,-1 0 1,-6-16-1,3 13 45,-1 0 0,-1 0 0,-13-18 0,20 30-111,-1 2-5,1-1 0,-1 1-1,1-1 1,0 0-1,-1 1 1,1-1 0,0 0-1,0 0 1,0 0-1,-1 0 1,0-3 0,-2 1-2,-15-8-2,1 0 1,-1 2-1,-1 0 0,0 1 1,0 2-1,-40-9 1,43 10-1,8 4 15,0 0 0,-1 1 0,1 0 0,0 0-1,0 0 1,-13 4 0,-9-1 7,26-1-28,-1 0-1,1-1 0,0 1 0,1 1 1,-1-1-1,0 1 0,1 0 0,-1 0 1,1 0-1,0 1 0,0 0 0,0-1 1,1 1-1,-6 8 0,8-11 8,-1 1-112,-4-2-2733,18-4 2490,-4-1 338,1 0 0,0 1 0,0 0 0,0 1 0,1 0 1,-1 0-1,1 1 0,-1 0 0,1 1 0,0 0 0,0 0 0,12 2 0,6 2 99,-1 1 0,54 15-1,-73-17-27,-1 1-1,1 1 0,-1 0 1,0 0-1,0 0 1,0 1-1,-1 0 0,1 0 1,-1 0-1,0 1 1,-1 0-1,0 0 0,0 1 1,0 0-1,7 14 1,-5-10 43,-2 1 0,1 0 0,-2 0 0,0 0 0,0 1 0,-1-1 0,-1 1 0,0 0 0,1 17 1,-5 7 188,-1 0 1,-2 0-1,-12 45 1,1-61 143,16-21-491,0 1 0,-1-1 0,1 1 0,0-1 0,-1 1 0,1-1 0,-1 1 0,1-1 0,-1 1 0,1-1 0,-1 1-1,0-1 1,1 0 0,-1 1 0,1-1 0,-1 0 0,0 0 0,1 1 0,-1-1 0,0 0 0,1 0 0,-1 0 0,0 0 0,1 0 0,-1 0-1,0 0 1,0 0 0,1 0 0,-2 0 0,-2-7 109,0-1-1,1 1 1,0-1-1,0 1 1,1-1-1,-1 0 1,2 0 0,-1 0-1,1 0 1,0 0-1,1-12 1,0 12-27,0 0 0,0 0 0,-1 1 0,-1-1 0,1 1 0,-1-1 0,0 1 0,-1-1 0,0 1 0,0 0 0,0 0 0,-1 0 0,0 1 0,0-1 1,-1 1-1,0 0 0,0 0 0,0 1 0,-1-1 0,-6-4 0,-1 0 41,1-1 0,-17-18-1,22 21-83,0 0 0,-1 0-1,-1 1 1,1 0-1,-1 0 1,0 1 0,-1 0-1,-9-5 1,17 10 30,-8-2 73,2-1 1,-1 0-1,0-1 1,1 0-1,-10-7 0,16 10-179,-1 1-213,-2-3 600,-10-4-1586,12 10 543,8 8 560,222 300 252,-215-296 194,-10-12-232,0 0 0,0 0 0,0 1 1,0-1-1,0 1 0,0-1 0,0 1 0,-1 0 0,0-1 0,1 1 0,-1 0 0,1 3 1,1 5 273,-4-11-263,-10-7-450,-51-34-6,44 27 316,-1 1-1,0 1 0,-22-9 0,33 16 110,1 1 1,-1-1-1,1-1 0,0 1 0,0-1 0,1 0 1,0-1-1,0 1 0,-6-10 0,-19-19 8,-37-46 4,56 66 18,12 15-26,0 0-1,0 0 0,0 0 0,0-1 0,0 1 1,0 0-1,0 0 0,0 0 0,0 0 0,0 0 1,0 0-1,0 0 0,0 0 0,0-1 0,0 1 1,0 0-1,0 0 0,0 0 0,0 0 0,0 0 1,0 0-1,0 0 0,0-1 0,0 1 0,0 0 1,0 0-1,0 0 0,0 0 0,0 0 0,0 0 1,0 0-1,1 0 0,-1 0 0,0 0 0,0-1 1,0 1-1,0 0 0,0 0 0,0 0 0,0 0 1,0 0-1,0 0 0,1 0 0,-1 0 0,0 0 1,0 0-1,0 0 0,0 0 0,0 0 0,0 0 1,0 0-1,1 0 0,-1 0 0,0 0 0,0 0 1,0 0-1,0 0 0,0 0 0,0 0 0,30 11 187,-12-3-111,-10-4-37,0 0 1,1 1 0,-1-1-1,-1 2 1,1-1-1,-1 1 1,12 12-1,43 57-51,-12-15 217,-3 3 977,-45-61-312,-4-3-1162,-128-111-354,99 85 623,7 5-4,-28-20 1,-4-2 11,56 44-6,0-1-1,-1 1 0,1 0 0,0 0 1,0 0-1,-1 0 0,1-1 0,0 1 1,0 0-1,-1 0 0,1 0 0,0-1 1,0 1-1,0 0 0,0 0 0,-1-1 1,1 1-1,0 0 0,0 0 0,0-1 1,0 1-1,0 0 0,0-1 0,0 1 1,0 0-1,0 0 0,0-1 0,0 1 1,0 0-1,0-1 0,0 1 0,0 0 1,0 0-1,0-1 0,0 1 0,0 0 1,0-1-1,0 1 0,19 17 49,0 0 0,0-1 0,2-1-1,0-1 1,43 22 0,-61-34 772,-4-4-442,-5-16-341,-1 1-1,0 0 1,-2 0-1,0 1 1,-15-21-1,16 24-21,0 3 262,7 9-440,0 0 1,0-1 0,0 1-1,0-1 1,0 1 0,1-1-1,-1 1 1,0-1-1,1 1 1,-1-1 0,1 1-1,-1-1 1,1 0 0,0-2-1,0 2 297,56 3 384,107 17 0,-148-17 157,-17-5 77,-24-11 401,12 7-1039,10 6 141,-28-11-175,22 9-50,-1-1-1,1 0 0,0 0 0,0-1 1,0 0-1,-10-9 0,20 15 60,-18-15-759,14 11-794,16 12 656,1 1 880,1-1-1,26 11 1,-21-11-1983,-1 1 0,24 15 1,-15-5-4470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9:58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35 992,'0'0'14324,"0"5"-14738,0 6 435,0 1 0,1-1 0,0 0 0,1 0 0,0 0 0,1 0 0,0 0 0,0 0 0,1-1 0,10 18 0,-8-20 57,-7-9 99,-8-15 83,-55-136-2568,57 135-6632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8:11:18.58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24575,'0'5'0,"0"11"0,0-2 0,0-3-8191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1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449 109 6816,'-3'16'13,"1"-8"-55,1 0 0,-1-1-1,0 1 1,-1-1 0,0 0-1,0 0 1,-7 11-1,3-47 1057,8 9 851,5 32-679,8 32-709,15 125-67,-13-60 461,-7-38-350,-4 1-1,-4 102 1,-2-82-596,-5 71 555,-40 246 0,30-279-439,-10 61 160,-32 84 50,-13-11 214,-26 106-69,73-266-1142,-17 86 752,35-145 156,4-27-46,0 0 1,-1-1 0,-9 26-1,12-41 111,-1 0-231,-6 14 1003,10-27-593,-1-30-369,3 0 1,1 0-1,23-76 0,3-15-111,7-28 45,2-18 134,-9 20-82,3-30 15,-16 88 162,1-13-167,32-204-322,-30 200 561,2 4-733,-13 68 597,-1-1-1,-3 0 0,-2 0 1,0-71-1,-9-162-8,14 185-538,0 19 216,-12-86 234,8 88 10,-4 57-25,0-1 0,-1 0-1,-1 0 1,-1 0 0,0 0-1,-6-29 1,4 38-39,1 0-1,0 0 1,0-1 0,1 1 0,0 0 0,1-1 0,0 1-1,0-1 1,1 1 0,0-1 0,0 1 0,5-16-1,-4 21 29,-1 0-1,0 0 1,0 0-1,0 0 1,0 0-1,-1-1 1,1 1-1,-1 0 0,0 0 1,0-1-1,0 1 1,0 0-1,0 0 1,-2-6-1,0-3 53,2 16-260,1 25 229,-3-6-202,1-1 0,1 1-1,5 41 1,1 22-206,-9 450 834,-5-425-307,-4-1 0,-33 135 0,-46 151-153,8-90 147,-24 145-651,87-375 151,6-16 438,-26 65-1,31-102-82,-4 9-86,1 2 1,-14 59 0,11-13 156,14-76-106,0-1-93,1-4-62,15-46-835,9 1 1025,-2 4 10,33-90 0,-42 80 270,-2 0 0,5-60-1,-2 16-245,21-65-98,5-38-265,-31 146 274,17-55-1,9-51-179,-28 121 193,19-59 0,-14 56 45,8-44 0,-14 35 105,7-33 9,3 20-80,-4-1 0,8-108 0,2-46 155,-20 189-200,9-47 1,-6 52 2,-1 0-1,-2 0 1,1-28 0,-2-13 57,0 42-14,-1 0-1,-3-31 1,1 30 62,1-1 0,5-47 1,0-2-441,-4 64 353,1 1-1,-1-1 1,2 0-1,-1 0 1,1 1-1,1-1 1,4-11-1,-6 19 986,-3 4-2252,0 1 1195,0 0 1,0 0 0,0 0-1,0 0 1,1 0 0,-1 0-1,1 1 1,0-1 0,0 0-1,0 1 1,0 3-1,-1-1 8,-41 184 22,34-140-17,1 5-79,2 0 1,3 0-1,4 70 0,5-44 139,1 40 32,-19 67 89,1-16-756,10-169 613,2 42 231,-3-1 1,-2 0-1,-18 85 1,-28 96-123,3-7 676,37-181-917,6-19-819,0 0 0,-2-1 0,-11 25 0,13-30-4608,8-23 3627,-3 6 1982,31-126 235,4-58 0,6-47-1929,25-207-631,-63 357 1992,-2 14-158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2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0 522 816,'0'0'0,"4"-26"0,1-14 0,3-26-136</inkml:trace>
  <inkml:trace contextRef="#ctx0" brushRef="#br0" timeOffset="1">4 242 816,'0'0'0,"5"-24"0,3-15 0,6-23-136</inkml:trace>
  <inkml:trace contextRef="#ctx0" brushRef="#br0" timeOffset="2">31 16 904,'0'0'0,"11"-7"0,-1-1-200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2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78 816,'0'0'2,"0"1"0,0-1-1,0 1 1,0 0 0,0-1 0,0 1 0,0-1-1,1 1 1,-1 0 0,0-1 0,0 1 0,1-1-1,-1 1 1,0-1 0,1 1 0,-1-1 0,1 1-1,-1-1 1,0 1 0,1-1 0,-1 0 0,1 1-1,-1-1 1,1 0 0,-1 1 0,2-1 0,6-12 82,1-3-53,-8 13 16,-2-5 1307,1 14 1669,-2 10-2447,-3 38-897,3-30 1241,-1 1 0,-9 38 1,7-29 591,4-32-820,-13-15 325,0-21-634,5 15-1156,0-1 1,2-1-1,0 1 0,2-1 1,0 0-1,1 0 0,-2-31 0,6 49 675,0 0 0,0 1 0,0-1 0,0 0 1,0 0-1,-1 1 0,1-1 0,0 0 0,-1 1 0,1-1 0,-1 0 0,0 1 0,-1-3 0,4-25-416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4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358 181 992,'33'29'1,"-33"-29"0,0 1-1,1-1 0,-1 0 0,0 0 0,1 0 1,-1 1-1,0-1 0,1 0 0,-1 0 0,0 0 1,1 0-1,-1 0 0,1 1 0,-1-1 1,0 0-1,1 0 0,-1 0 0,0 0 0,1 0 1,-1 0-1,1-1 0,-1 1 0,0 0 1,1 0-1,-1 0 0,1 0 0,-1 0 0,0 0 1,1-1-1,-1 1 0,0 0 0,1 0 1,-1-1-1,0 1 0,0 0 0,1 0 0,-1-1 1,0 1-1,0 0 0,1-1 0,-1 1 0,0 0 1,0-1-1,0 1 0,1 0 0,-1-1 1,0 1-1,0-1 0,0 1 0,0 0 0,0-1 1,0 1-1,0-1 0,0 1 0,0 0 1,0-1-1,0 0 1,2-10 1,-1-1 1,0 1 0,0 0 0,-1-1 0,-2-14 0,0-13 3552,2 34-7100,0-8 10547,-3 23-2788,6 42-3012,-3-50-1261,1-5-1332,0 0 1394,-1 1 0,1-1 0,-1 0 0,1 0 0,-1 0-1,0-5 1,-1-11-8,2-1-1,5-28 0,-6 48 35,0 0-1,1-1 1,-1 1 0,0 0-1,0 0 1,0 0-1,0-1 1,0 1 0,0 0-1,1 0 1,-1 0 0,0-1-1,0 1 1,0 0 0,0 0-1,0-1 1,0 1-1,0 0 1,0 0 0,0-1-1,0 1 1,0 0 0,0 0-1,0-1 1,0 1 0,0 0-1,0 0 1,-1-1 0,1 1-1,0 0 1,0 0-1,0 0 1,0-1 0,0 1-1,-1 0 1,1 0 0,0 0-1,0-1 1,0 1 0,0 0-1,-1 0 1,1 0-1,0 0 1,0 0 0,0 0-1,-1-1 1,1 1 0,0 0-1,0 0 1,-1 0 0,1 0-1,0 0 1,0 0 0,-1 0-1,1 0 1,0 0-1,-1 0 1,1 1-1,-1-1 0,1 1-1,-1-1 1,1 1 0,0-1 0,-1 1 0,1 0-1,0-1 1,-1 1 0,1-1 0,0 1 0,0 0-1,-1-1 1,1 1 0,0 0 0,0 0 0,0-1-1,0 1 1,0 0 0,0-1 0,0 1 0,0 0-1,0-1 1,1 1 0,-1 1 0,5 30 247,2 55 1,-3-20-160,-3-38 60,-1 1 1,-2 0-1,-5 34 1,2-33-341,2 0 1,2 48 0,1 121 277,-3-83-168,4-46-46,1-25 99,-3 1 0,-8 69 0,-7-48 184,9-47-139,2 1 1,1 0-1,-3 44 0,-5 98-239,6-107-202,-5 10 755,-2 1 0,-27 80 0,3-16-345,9 40 161,15-77-804,-15 24 1087,-1 12-74,22-94-430,-13 40 0,-4 26-79,2-14 115,6-29 6,-19 125 111,34-179 17,1-5-91,-15 35 365,14-33-422,3-21-9528,6-7 7779,0 1 1292,6-34-1518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6.2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1 5296,'7'20'-38,"-4"-15"-193,-1 0 0,0 0 0,-1 0 0,1 0 0,-1 1 0,1 9 0,-18-27-1423,13 9 1650,1 0 1,-1 0-1,0-1 1,1 1-1,-1-1 1,-2-7 0,-2 0 9564,-5 11-8439,10-1-1170,1 1 1,-1 0-1,0-1 1,1 1 0,-1 0-1,0 0 1,0 0-1,1 1 1,-1-1 0,0 0-1,-2 2 1,3-2 200,0 1-1,0-1 1,0 1-1,0-1 1,0 1-1,1 0 1,-1 0 0,0-1-1,0 1 1,1 0-1,-1 0 1,0 0 0,1 0-1,-1 0 1,1 0-1,-1 0 1,1 0-1,0 0 1,-1 0 0,1 0-1,0 0 1,0 0-1,-1 2 1,2 0-90,-1 1 0,0-1 0,1 0 0,-1 0 1,1 0-1,0 0 0,0 0 0,2 4 0,1 2-134,1-1-1,0 1 1,1-1 0,11 13-1,19 15-8,2-3 0,69 47 0,-77-58 14,1-2-154,-20-13 149,-1 0 0,20 16-1,67 75 4760,-124-104-4589,10 2-101,1-1 1,0-1 0,1 0-1,0-1 1,0-1 0,0-1-1,-18-12 1,-89-82-214,106 88 209,-3-1-171,-1 1 1,0 0 0,-23-11-1,23 17-124,22 14-857,33 26-1061,-18-17 2730,9 8-711,1-1 1,42 25 0,27 20-94,-80-55 349,0-1 1,36 16 0,-13-6 434,-20-7 1773,-19-13-2197,0 1 0,0-1 1,0 0-1,0 1 0,0-1 0,0 0 0,0 1 1,-1-1-1,1 0 0,0 1 0,0-1 0,0 0 1,-1 1-1,1-1 0,0 0 0,0 0 0,-1 1 1,1-1-1,0 0 0,0 0 0,-1 1 0,1-1 1,0 0-1,-1 0 0,1 0 0,0 0 0,-1 1 0,1-1 1,0 0-1,-1 0 0,-16 12-357,-201 165 688,111-99-578,136-97-3680,68-45 4234,-77 49-390,0 1 0,1 0 0,34-14-1,-52 27 308,-2 0-124,1 0-1,0 0 1,-1 0 0,1 0-1,-1 0 1,0-1 0,1 1-1,-1 0 1,0-1 0,0 1-1,3-4 1525,-23 3-1700,-1 0 1,1 1 0,0 0 0,0 2 0,-30 4-1,45-3-119,-7 2 96,2 0-22,8-3-220,-1-4-1610,0-3 1902,0-1 0,0 0-1,0 0 1,1 0 0,0-1-1,1 1 1,0 0-1,0 0 1,0 0 0,2-11-1,-1-36 473,-1 52 56,0 0-1639,0 1 977,0 0 0,0 0-1,0-1 1,0 1-1,0 0 1,0 0 0,0 0-1,1-1 1,-1 1-1,0 0 1,1 0-1,-1 0 1,1 0 0,0-2-1,55-4 646,-54 7 1173,-6-14-1718,4 13 1,0 1 0,0 0 0,0-1-1,-1 1 1,1 0 0,0 0 0,0-1 0,0 1 0,0 0 0,-1 0 0,1 0 0,0-1 0,0 1 0,-1 0-1,1 0 1,0 0 0,0 0 0,-1-1 0,1 1 0,0 0 0,0 0 0,-1 0 0,1 0 0,0 0 0,-1 0 0,1 0-1,0 0 1,-1 0 0,1 0 0,0 0 0,0 0 0,-1 0 0,1 0 0,0 0 0,-1 0 0,1 0 0,0 0-1,0 1 1,-1-1 0,1 0 0,0 0 0,-1 1 0,-17 13-86,-13 27 163,14-10-57,3 2 1,-17 51 0,5-12 109,24-62-1062,2-5-2149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9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18 13000,'22'19'-505,"63"62"-6009,-107-108 6441,-51-56 10916,28 76-9433,44 7-1408,1 0-1,-1 0 1,1 0 0,0 0 0,-1 0 0,1 0 0,-1 0 0,1 0 0,0 0-1,-1 1 1,1-1 0,-1 0 0,1 0 0,0 0 0,-1 1 0,1-1-1,0 0 1,-1 0 0,1 1 0,0-1 0,0 0 0,-1 0 0,1 1-1,0-1 1,0 0 0,0 1 0,-1-1 0,1 1 0,0-1 0,0 0-1,0 1 1,0-1 0,0 0 0,0 1 0,0-1 0,-1 1 0,1-1-1,0 0 1,1 1 0,-1 0 0,7 25-48,19 21-46,11 3-18,1-2 0,3-2-1,1-1 1,96 76-1,-117-108 897,-3-2 628,-20-9-873,-11-4-326,-6-5-303,0 0-1,1-1 0,0-1 0,0-1 1,1 0-1,-26-21 0,11 9-4,-43-27-175,-59-41-350,133 89 377,-1 0 637,-6 0-2558,17 3 540,0 1 1628,0 1 1,1 0-1,-1 0 0,-1 1 1,1 1-1,-1-1 0,0 1 1,8 8-1,0-2 3,36 38 14,-15-13 51,66 69 196,-37-36-4,-57-58 1919,-19-7 1395,-4-1-4307,-44 14 768,-77 14 0,89-22-100,-57 17 31,101-26-339,24-13-2847,68-23 2708,-47 18 761,51-13 0,-21 8 27,-20 13 3420,-75 14-3637,-206 79-954,208-75 841,1-1 0,-2-1 1,1-1-1,-1-1 1,0-1-1,-38 3 0,25-5-2109,57-7 100,136-33 1534,-146 35 536,-1-1 0,0-1-1,17-8 1,-16 7 115,0 1-1,23-7 1,13-7 4047,-54 6-4175,-1 1 0,0-1 1,0 1-1,-1 1 0,-1-1 0,0 1 0,-15-15 0,11 11-117,-3-1 141,0 1-1,-1 0 0,-23-15 1,-24-24-315,47 34-1737,17 19 1989,-1 1 0,0 0 1,1 0-1,-1 0 0,0-1 0,1 1 1,-1 0-1,1 0 0,-1 0 1,0 0-1,1 0 0,-1 0 0,1 0 1,-1 0-1,0 0 0,1 0 1,-1 0-1,1 0 0,-1 0 0,1 0 1,-1 0-1,0 0 0,1 1 1,-1-1-1,0 0 0,1 0 1,-1 0-1,1 1 0,-1-1 0,1 0 1,44 26-251,-19-8 270,-4-4 31,-1 2 1,-1 0-1,26 27 1,-29-25 246,0-2 1,23 18 2820,-57-53-3061,13 13-16,-23-28 58,-40-39 0,53 57 14,0 0 0,-12-19-1,13 16 67,-27-28 0,17 24-607,21 21 129,-7-3 56,26 18-2418,-2 0 2681,0 0-1,0 1 0,-1 1 1,13 18-1,-10-12 54,36 34-1,-37-38 758,-14-14 91,-8-11-967,-94-124 32,38 52 61,22 42-2959,83 107 2344,89 108 0,-120-162 602,0 1 0,0 0 0,-2 1 0,11 21 0,-19-32 162,1-1 1,-1 1 0,-1 1-1,1-1 1,-1 0 0,0 0-1,0 1 1,0 7 2013,-3-13-1700,-15 6-456,-1 0 0,0-1 0,0-1 0,0-1-1,0-1 1,-1 0 0,0-1 0,-27-2 0,-49 7-7,-35 12 5,205-24-5184,157 2 4539,-221 3 343,21-3 400,-17 2 1020,3 0 3573,-60-20-4490,17 17-349,-1 1 0,0 1 0,0 1 0,0 1 0,-45 7 0,14 2-34,55-9 1,3-17-1582,1 1 1722,0-1 0,2 1-1,0 0 1,1 0 0,0 0 0,9-16 0,-4 6 23,-10 26 2,0-1 1,0 1-1,0 0 1,1 0 0,-1-1-1,0 1 1,0 0 0,0 0-1,0-1 1,1 1 0,-1 0-1,0 0 1,0 0 0,1 0-1,-1-1 1,0 1-1,0 0 1,1 0 0,-1 0-1,0 0 1,0 0 0,1 0-1,-1 0 1,0-1 0,1 1-1,-1 0 1,0 0-1,0 0 1,1 0 0,-1 0-1,0 0 1,1 1 0,-1-1-1,1 0 1,13 7-113,20 21-144,-21-15 199,35 30 148,-45-41-13,-1-2 106,0 0 1,0 0-1,0 0 0,0 0 1,0-1-1,0 1 0,0 0 0,0-1 1,2-1-1,1-12-530,-4 12 339,0 0 0,0 0-1,0-1 1,0 1 0,-1 0-1,1-1 1,-1 1-1,1-1 1,-1 1 0,0-1-1,0 1 1,0 0 0,0-1-1,-1 1 1,1-1 0,-1 1-1,1 0 1,-1-1 0,0 1-1,-1-4 1,1 5 533,-3 1-524,1 1 0,0 0 0,0 0 0,0 0 0,0 1 0,0-1 0,0 1 0,1-1 0,-1 1 0,0 0 0,1 0 0,-1 1 0,1-1 0,0 0 0,0 1 0,0-1 0,0 1 0,-3 5 0,-1 1-39,0 1 0,1 0 0,0 0 0,-4 13 0,7-13 227,-6 12-1147,5-22 205,2-14 190,10-77-175,-1 5 1341,-4 65 1110,-4 34-166,-5 19-1490,2 1-1,1-1 1,3 45-1,1-19-398,-2-56-29,3-17-1888,1-13 2188,0-38 1,1-8-285,1-23 2006,-3 111-1642,1-1 0,1 0 1,0 0-1,0-1 1,2 1-1,9 14 1,9 18-1942,-8-13-7653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21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163 223 3144,'0'0'10256,"-1"-4"-9856,-14-27-138,8 18 63,1 0 0,0-1 0,-4-17 2029,7 35-2360,-4 5 1,0 1 0,1 0-1,0 1 1,1-1 0,-8 23 0,-11 67-118,18-69 63,0-57-762,-15-82 853,21 72 40,0 28-58,0-1 0,0 0 0,-1 0 0,0 0 0,-5-16 0,5 24-18,1 0 0,-1-1 0,1 1-1,-1 0 1,1 0 0,-1 0 0,1-1 0,-1 1 0,1 0 0,0-1 0,0 1 0,0 0 0,0-1 0,0 1 0,0 0-1,0-1 1,1 0 0,12 15-199,19 35-93,-28-42 367,-1 0 0,-1 0 0,1 1 1,-1-1-1,2 7 0,18 55 392,-21-66 613,-2-4-1077,0-1-1,0 1 1,0 0-1,1-1 1,-1 1 0,1-1-1,0 1 1,0-1-1,0-3 1,0 4-1,-1-25-3,0 0 0,-2 1-1,-1-1 1,-1 1-1,-14-42 1,18 66-286,-2-5-923,9 15 997,98 97 116,-101-102 243,-5-6 135,-17-14 481,-24-23 210,-23-20-1080,64 58-102,9 4-2793,-4-1 2967,0 0 0,1 0 1,-1 1-1,0-1 1,0 1-1,0 0 1,0 0-1,-1 0 1,5 5-1,15 8 294,100 55 1652,-124-72-2286,0 0 315,1 0 0,-1 0 1,1 0-1,-1-1 0,1 1 1,0 0-1,0-1 0,-1 1 0,2 0 1,-1-1-1,0 1 0,0-5 1,1 6-106,11 14-1470,49 58 901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23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69 169 11744,'-12'25'-79,"11"-25"73,1 1 0,0-1 0,0 1 0,0-1 0,0 0 0,0 1 0,-1-1 0,1 0 0,0 1 0,0-1 0,-1 0 0,1 0 0,0 1 0,0-1 0,-1 0 0,1 0 0,0 1 0,-1-1 0,1 0 0,0 0 0,-1 0 0,1 0 0,0 1 0,-1-1 0,1 0 0,-1 0 0,1 0 0,0 0 0,-1 0 0,1 0 0,0 0 0,-1 0 0,1 0 0,-1 0 0,1 0 0,0 0 0,-1 0 0,1-1 0,0 1 0,-1 0 0,1 0 0,0 0 0,-1 0 0,1-1 0,0 1 0,-1 0 0,1 0 0,0-1 0,-1 1 0,1 0 0,0 0 0,0-1 0,0 1 0,-1 0 0,1-1 0,0 1 0,0 0 0,0-1 0,0 1 0,-1 0 0,1-1 0,-11-23 594,10 23-525,0-2-9,-2-6 15,-1 1 0,1-1 0,1 0 0,0 0 0,0 0 0,-1-18 0,3 25-102,-3-6-77,-1-5 1379,6 22-519,50 228-553,-40-190 49,-8-34-87,0 1-1,-1-1 1,-1 1-1,2 17 1,-3-1 230,0-25-286,0-20-195,7-295 108,-9 289-16,0 1 1,-6-22-1,2 13 10,-14-9-784,16 44 739,0 0 1,0 0-1,1 0 0,-1 1 0,1-1 1,1 1-1,-1 0 0,1-1 0,1 1 0,-1 9 1,2 10 45,5 37 1,1-5 63,2 220-612,-9-267 192,1-1 1,1 1-1,3 13 1,-3-16-393,8 43-7469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55.0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1077 5112,'18'-6'11173,"6"-15"-10877,-11 9 342,-11 11-540,0-1-1,0 1 1,0-1-1,-1 0 1,1 0-1,0 1 1,-1-1-1,1-1 1,-1 1-1,0 0 0,0 0 1,2-3-1,-3 4-78,0 0 0,1-1 0,-1 1 0,0 0 0,1 0 0,-1 0 0,1 0 0,0 0 0,-1 0 0,1 0 0,0 0 0,0 1 0,0-1 0,-1 0 0,1 0 0,0 0 0,0 1 0,0-1 0,0 1 0,0-1 0,0 1 0,1-1 0,-1 1 0,0-1 0,0 1 0,0 0 0,2 0 0,-1 0 122,-1-2-144,0 0 0,0 0 0,0 0 0,0 0 0,0 0 0,1 0 0,-1 1 0,1-1 0,-1 0 0,1 1 0,-1 0-1,1-1 1,0 1 0,0 0 0,0 0 0,0 0 0,0 0 0,0 0 0,0 0 0,3 0 0,-4 0-18,8-3-7,0 0-1,0-1 1,0 0 0,0-1-1,-1 0 1,14-14 0,7-3 15,-25 18 11,20-9-1,-22 13 39,6-3-54,0 1-1,1 1 1,16-4 0,-24 5 4,16-2 64,0 0-1,1 0 0,22 1 1,-36 2-56,1 1 0,-1-1 0,0 1 0,0 0 1,1 1-1,-1-1 0,0 1 0,0-1 0,0 1 0,-1 0 0,7 4 1,-8-4 19,42 35-245,-22-17 138,-20-19 91,-2 1 1,0-1-1,1 1 0,-1-1 0,1 1 0,0-1 0,0 1 0,-1-1 0,1 1 0,0-1 0,0 0 1,0 0-1,0 1 0,0-1 0,1 0 0,-1 0 0,0 0 0,0 0 0,1 0 0,-1 0 1,1-1-1,2 2 0,-2-1-1,0 0 23,2 12 24,-1-11 1,-1 0-1,1 0 1,-1 1-1,0-1 1,0 1-1,0-1 1,0 1-1,0 0 1,0 0-1,-1 0 1,0 0-1,1 0 1,0 4-1,26 60 24,-17-46-5,-9-19 389,4 10-407,11 11 22,-15-21-13,1 12-624,1-10 535,0 0 0,-1 0 0,1-1 0,0 1 0,1-1 1,-1 0-1,1 0 0,-1-1 0,1 1 0,0-1 0,0 0 0,8 2 0,-11-3 549,0-2-605,8-1 84,49-9 690,-57 11-950,-1-2 2,1 0 267,-1 0 0,1 0 0,0 0 1,-1 0-1,1 1 0,0-1 1,0 1-1,0-1 0,1 1 0,3-2 1,13-10 43,1-2 932,-19 14-993,0 1 0,0-1 0,0 0 0,0 0-1,0 0 1,0 0 0,0 0 0,-1 0-1,1 0 1,0 0 0,0 0 0,-1 0 0,1-1-1,-1 1 1,1-2 0,19-37-214,-4 25 229,-13 13 0,-1 1-1,0-1 1,1 0-1,-1 0 1,0 0-1,0 0 1,0-1-1,-1 1 1,1-1 0,2-3-1,29-54 320,-32 58-199,0 1-118,-1 0 0,1 1 1,0-1-1,0 0 0,-1 1 0,1-1 1,0 0-1,-1 0 0,1 0 0,-1 0 1,1 0-1,-1 1 0,1-1 1,-1 0-1,0 0 0,1 0 0,-1-2 1,15-30 2,-3 11-81,1 0 1,0 1-1,21-25 0,-14 20 25,-15 19 46,1 1 1,-1 0 0,1 0 0,0 0-1,0 1 1,8-6 0,30-25 155,-27 18-141,-14 14-7,1-1 0,0 1 0,0 0 0,1 0 0,-1 0 0,1 1-1,5-4 1,-7 5-11,-1 1-1,0-1 1,0-1 0,0 1-1,0 0 1,0 0-1,0-1 1,0 1-1,1-4 1,-1 2-3,0 1 0,0 0 0,0 0 0,0 0 0,1 0 0,-1 0 0,5-3 0,6-5-97,-5 3 48,2 1 0,-1 0-1,14-8 1,3-5 128,-24 18-93,24-7-361,37-8 240,-57 16 105,0 0 1,-1 1-1,1 0 1,0 0-1,0 0 1,0 1-1,10 2 1,-14-2 1,0-1-88,8 0 135,0 0-1,0 1 1,0 1-1,17 4 1,-20-4 77,1 0 1,-1-1 0,1 0-1,13 1 1,-14-2-121,1 0 1,-1 1 0,0 0 0,1 0-1,-1 1 1,9 2 0,-15-3 54,41-1-550,-6-2 674,-20 1-34,0 1 0,0 0 0,21 3 0,6 5 7,-30-6-56,0 0 1,0-1-1,-1 0 1,18-2-1,-25 1-70,1 0 0,0 1 0,0 0 0,0 0-1,0 0 1,0 0 0,0 1 0,-1 0 0,11 5-1,0-4-48,-13-4 52,-1 1 1,1 0 0,0 0 0,-1 1 0,1-1-1,-1 0 1,1 1 0,-1-1 0,0 1 0,5 2-1,-5-2 27,0-1 0,1 1 0,0 0-1,-1-1 1,1 0 0,-1 1-1,1-1 1,0 0 0,-1 0 0,1 0-1,0-1 1,-1 1 0,1-1 0,-1 1-1,1-1 1,-1 0 0,1 0-1,-1 0 1,5-3 0,-3 2 3,-3-1 67,2 0 11,31-4-54,-11 2-78,12-1-114,-33 6-90,1-1 216,-1 0 0,1 0 0,0 0 0,0 1 0,-1-1 0,1 1 0,0-1 0,0 1 0,-1 0 0,5 1 0,-6-1 3,5 0 44,0-1 0,0 0 1,0 0-1,0 0 0,-1-1 0,1 0 0,0 0 0,-1 0 0,9-5 1,1 0 24,0 0 1,1 1 0,0 1 0,19-4-1,43-19-54,-70 26-40,-1-1-1,0 0 1,0 0-1,10-5 1,-9 3-2,0 1 0,0 1 0,0-1 0,0 2 0,0-1 0,13-2 0,-18 4 31,0 0 0,0-1 0,-1 0-1,1 0 1,0 0 0,-1 0 0,0 0-1,1 0 1,-1-1 0,4-4 0,8-8-30,-12 13 61,-2 1-50,2-4-127,18-7 56,-6 1 110,-7 5-4,1 1-1,-1 0 1,1 0 0,11-5-1,-12 8-6,23-20-4,28-15 30,7-4-106,-62 37 27,28-13-32,10-5 92,-28 10 11,-11 9-11,-1 1 264,13-10-49,31-11-307,-43 22-7,3 2-51,22-15-228,0 1 319,-23 11 40,1-1 0,-1 1 0,0 1 1,1-1-1,-1 0 0,1 1 0,-1 0 0,1 0 0,8 0 0,5-3 149,-16 3-124,0 1 0,-1-1-1,1 0 1,0 1-1,0 0 1,0-1 0,0 1-1,0 0 1,0 0 0,0 0-1,0 0 1,0 0-1,2 1 1,26-20 252,6 10-198,-34 9-185,6-3-73,0 0 43,0 1-1,17-2 1,3 10 55,59 5 474,-73-9-401,1-1 1,-1-1-1,1 0 0,-1-1 0,19-4 0,-21 4 30,-5 1-17,-1 0 0,1 0 0,-1 1 0,1 0 0,-1 0 0,7 2 0,-6-1-1,0-1 1,0 1 0,0-1-1,1-1 1,-1 0-1,7 0 1,40 0 45,-24 4-45,-14-1 50,0-1 1,0 0-1,0-1 0,1-1 0,-1-1 1,32-5-1,28-1 72,-42 6-6014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57.0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5744,'2'0'432,"-1"0"1,1 0-1,-1 1 1,1-1-1,-1 1 1,0-1-1,1 1 1,-1-1-1,0 1 1,0 0-1,1 0 0,-1-1 1,2 3-1,25 30-922,-19-21 1024,14 15-282,1-1-1,1 0 0,44 33 1,-48-36 769,-19-20-953,0 0 0,0 0 0,0 0 0,0-1 0,1 1 0,-1-1 1,1 0-1,-1 1 0,1-1 0,0 0 0,0-1 0,0 1 0,0 0 0,7 1 0,1-1 284,9 2-106,0 1 0,0 0 0,-1 2 0,26 11 0,-36-14-128,1-1 0,0-1 0,16 3 1,0-2 147,0-2 1,1-1 0,-1-1-1,28-5 1,-23 2 161,45-8-436,-76 12 10,1 0-1,-1 0 1,0-1-1,0 1 1,1 0-1,-1 0 1,0 0-1,0 0 1,1 0-1,-1 0 1,0 0-1,1 0 1,-1 0-1,0 0 1,0 0-1,1 0 1,-1 0 0,0 1-1,0-1 1,1 0-1,-1 0 1,0 0-1,0 0 1,1 0-1,-1 0 1,0 1-1,0-1 1,1 0-1,-1 0 1,0 0-1,0 1 1,0-1-1,0 0 1,1 1-1,-1-1 1,0 1 1,0-1-1,1 0 0,-1 1 0,0-1 0,1 0 0,-1 0 0,0 1 0,1-1 0,-1 0 0,0 0 0,1 1 0,-1-1 0,1 0 0,-1 0 0,0 0 0,1 0 0,-1 1 0,1-1 0,-1 0 0,0 0 1,1 0-1,-1 0 0,1 0 0,0 0 0,85-10 251,-78 9-197,1 0 0,0 0 0,-1-1 0,10-2 0,-9 1-86,-1 1 1,1 0 0,0 1 0,10-1-1,75-13 338,1 14-224,-73 2-93,-20-1 8,0 1 0,0-1-1,0 0 1,-1 1 0,1-1-1,0 0 1,0 0 0,0-1-1,0 1 1,0 0 0,-1-1-1,1 1 1,0-1-1,0 1 1,-1-1 0,1 0-1,3-2 1,-2 2 1,1-1 0,-1 1-1,1 0 1,0 0 0,-1 0 0,1 0-1,0 1 1,0-1 0,0 1-1,-1 0 1,1 0 0,7 2 0,-6-2 18,1 1 0,-1-1 0,0 0 0,0-1 0,0 1 0,9-3 0,84-27 88,-46 12-924,-20 4-3834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8:11:23.15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54 95 24575,'1'6'0,"1"-1"0,0 1 0,-1-1 0,2 1 0,-1-1 0,1 0 0,0 0 0,6 8 0,6 14 0,-10-18 0,-1 1 0,2-1 0,0 0 0,11 13 0,-16-20 0,0-1 0,0 1 0,1 0 0,-1-1 0,1 1 0,-1-1 0,1 1 0,0-1 0,0 0 0,-1 0 0,1 0 0,0 0 0,0 0 0,0 0 0,0 0 0,0-1 0,1 1 0,-1-1 0,0 0 0,0 1 0,0-1 0,0 0 0,0 0 0,1 0 0,-1 0 0,0-1 0,0 1 0,4-2 0,-5 1 0,0 1 0,0-1 0,0 0 0,0 0 0,0 0 0,-1 0 0,1 0 0,0 0 0,0 0 0,-1 0 0,1 0 0,-1-1 0,1 1 0,-1 0 0,1 0 0,-1 0 0,0-1 0,0 1 0,0 0 0,0 0 0,1-1 0,-2 1 0,1 0 0,0-1 0,0 1 0,0 0 0,0 0 0,-1 0 0,1-1 0,-1 1 0,1 0 0,-1 0 0,1 0 0,-1 0 0,0 0 0,0 0 0,1 0 0,-1 0 0,-1-2 0,-3-4 0,0 0 0,-1 1 0,1-1 0,-12-9 0,9 10 0,0 1 0,0-1 0,-1 1 0,0 1 0,0 0 0,0 0 0,-10-3 0,17 6 0,-1 1 0,1-1 0,0 0 0,-1 0 0,1 1 0,0 0 0,-1-1 0,1 1 0,-1 0 0,1 0 0,0 0 0,-1 0 0,1 1 0,-1-1 0,1 1 0,0-1 0,-1 1 0,1 0 0,0 0 0,0 0 0,0 0 0,0 0 0,-1 1 0,2-1 0,-1 1 0,0-1 0,0 1 0,0 0 0,1-1 0,-1 1 0,1 0 0,-1 0 0,-1 3 0,3-3 0,-1-1 0,1 1 0,-1-1 0,1 1 0,0-1 0,0 0 0,-1 1 0,1 0 0,0-1 0,0 1 0,1-1 0,-1 1 0,0-1 0,0 1 0,1-1 0,-1 0 0,1 1 0,-1-1 0,1 1 0,0-1 0,-1 0 0,1 1 0,0-1 0,0 0 0,0 0 0,0 0 0,0 0 0,0 0 0,0 0 0,0 0 0,1 0 0,-1 0 0,0 0 0,1 0 0,-1-1 0,0 1 0,1-1 0,-1 1 0,1-1 0,-1 0 0,1 1 0,-1-1 0,3 0 0,1 1 0,-1 0 0,1 0 0,0-1 0,-1 1 0,1-1 0,0-1 0,-1 1 0,1 0 0,0-1 0,-1 0 0,1 0 0,-1-1 0,7-2 0,-9 2 0,1 0 0,-1 0 0,0 0 0,0 0 0,0-1 0,0 1 0,0-1 0,-1 0 0,3-4 0,-4 6 0,1 1 0,-1-1 0,1 1 0,-1-1 0,0 0 0,0 1 0,1-1 0,-1 1 0,0-1 0,0 0 0,0 1 0,1-1 0,-1 0 0,0 0 0,0 1 0,0-1 0,0 0 0,0 1 0,-1-1 0,1 0 0,0 1 0,0-1 0,0 0 0,-1 1 0,1-1 0,0 1 0,0-1 0,-1 0 0,1 1 0,-1-1 0,1 1 0,0-1 0,-1 1 0,1-1 0,-1 1 0,1-1 0,-1 1 0,0-1 0,1 1 0,-1 0 0,1-1 0,-1 1 0,0 0 0,1 0 0,-1 0 0,0-1 0,1 1 0,-2 0 0,1 0 0,0 0 0,0 1 0,0-1 0,0 0 0,0 1 0,-1-1 0,1 1 0,0-1 0,0 1 0,1-1 0,-1 1 0,0 0 0,0 0 0,0-1 0,0 1 0,0 0 0,1 0 0,-1 0 0,0 0 0,1 0 0,-1 0 0,1 0 0,-1 0 0,1 0 0,-1 0 0,1 0 0,0 0 0,-1 0 0,1 2 0,-8 35 0,8-38 0,-1 5 0,1-1 0,-1 1 0,1-1 0,0 0 0,0 1 0,0-1 0,1 1 0,-1-1 0,1 1 0,0-1 0,1 0 0,-1 0 0,1 1 0,-1-1 0,1 0 0,1 0 0,-1-1 0,0 1 0,1 0 0,0-1 0,0 0 0,0 1 0,0-1 0,0 0 0,1-1 0,-1 1 0,1 0 0,0-1 0,0 0 0,0 0 0,0 0 0,0-1 0,0 1 0,1-1 0,-1 0 0,0 0 0,1 0 0,-1-1 0,1 0 0,-1 0 0,1 0 0,-1 0 0,0 0 0,8-3 0,-9 3 0,-1-1 0,0 0 0,1 0 0,-1 0 0,1-1 0,-1 1 0,0 0 0,0-1 0,0 0 0,0 1 0,0-1 0,0 0 0,0 0 0,-1 0 0,1 0 0,0 0 0,-1-1 0,2-2 0,-1 0 0,1-1 0,-1 0 0,-1 0 0,1 0 0,-1-1 0,0 1 0,1-11 0,-2 9 0,0 0 0,0 0 0,-1 0 0,1 1 0,-2-1 0,1 0 0,-1 0 0,0 1 0,-1-1 0,0 1 0,0 0 0,-8-13 0,8 17 0,0 0 0,0 0 0,0 1 0,0-1 0,-1 1 0,1 0 0,-1 0 0,1 0 0,-1 0 0,0 1 0,0-1 0,0 1 0,1 0 0,-1 0 0,0 1 0,0-1 0,0 1 0,-1 0 0,1 0 0,-4 0 0,5 0 0,0 1 0,-1-1 0,1 1 0,0 0 0,0 0 0,0 0 0,0 0 0,0 1 0,0-1 0,0 1 0,0-1 0,1 1 0,-1 0 0,0 0 0,1 1 0,0-1 0,-1 0 0,1 1 0,0-1 0,0 1 0,1 0 0,-1 0 0,0 0 0,-1 4 0,1 0 0,0 0 0,0 0 0,0 0 0,1 0 0,0 0 0,1 0 0,-1 1 0,1-1 0,1 0 0,-1 0 0,1 1 0,3 8 0,-3-12 0,0-1 0,1 0 0,-1 0 0,1 1 0,0-1 0,0 0 0,0 0 0,0-1 0,0 1 0,1 0 0,-1-1 0,1 1 0,0-1 0,0 0 0,0 0 0,0 0 0,0 0 0,0-1 0,0 1 0,1-1 0,-1 0 0,0 0 0,1 0 0,-1 0 0,1 0 0,5-1 0,-6 0 0,0 0 0,0 0 0,0-1 0,0 1 0,0-1 0,-1 0 0,1 0 0,0 0 0,0 0 0,0 0 0,-1-1 0,1 1 0,-1-1 0,1 1 0,-1-1 0,0 0 0,1 0 0,-1-1 0,0 1 0,0 0 0,-1 0 0,1-1 0,0 1 0,-1-1 0,0 0 0,1 0 0,-1 1 0,0-1 0,0 0 0,-1 0 0,1 0 0,0 0 0,-1-5 0,1 4 0,0 0 0,0-1 0,-1 1 0,0 0 0,0 0 0,0 0 0,0 0 0,-1 0 0,1 0 0,-1-1 0,0 1 0,-1 0 0,1 1 0,0-1 0,-1 0 0,0 0 0,0 1 0,0-1 0,-1 1 0,1-1 0,-1 1 0,0 0 0,1 0 0,-6-4 0,4 5 0,0 0 0,0 0 0,0 0 0,0 0 0,-1 1 0,1-1 0,0 1 0,-1 0 0,1 1 0,-1-1 0,1 1 0,-1 0 0,1 0 0,-1 0 0,0 1 0,1-1 0,-1 1 0,1 0 0,0 0 0,-7 3 0,8-2 0,-1 0 0,1 1 0,0-1 0,-1 1 0,1-1 0,0 1 0,1 0 0,-1 0 0,0 1 0,1-1 0,0 0 0,0 1 0,0 0 0,0-1 0,0 1 0,1 0 0,0 0 0,0 0 0,0 0 0,0 0 0,0 0 0,1 6 0,-1-5 0,1 1 0,0-1 0,1 1 0,-1-1 0,1 0 0,1 1 0,-1-1 0,0 0 0,1 1 0,0-1 0,1 0 0,-1 0 0,1-1 0,0 1 0,0 0 0,0-1 0,8 8 0,-8-9 0,0 0 0,0-1 0,1 1 0,-1-1 0,1 0 0,0 0 0,-1 0 0,1-1 0,0 1 0,0-1 0,0 0 0,0 0 0,0 0 0,0 0 0,0-1 0,1 0 0,-1 0 0,0 0 0,0 0 0,0-1 0,0 1 0,0-1 0,0 0 0,7-3 0,-9 3 0,0 0 0,1 0 0,-1 0 0,0 0 0,0 0 0,0-1 0,0 1 0,0-1 0,0 1 0,0-1 0,-1 0 0,1 0 0,0 0 0,-1 0 0,0 0 0,1 0 0,-1 0 0,0 0 0,0-1 0,0 1 0,0 0 0,-1-1 0,1 1 0,-1-1 0,1 1 0,-1-1 0,0 1 0,0-1 0,0 1 0,0-1 0,0 1 0,-1-1 0,0-1 0,0 0 0,0 0 0,0 0 0,-1 0 0,1 0 0,-1 1 0,0-1 0,0 0 0,0 1 0,0 0 0,-1 0 0,1-1 0,-1 1 0,0 1 0,0-1 0,0 0 0,0 1 0,-1-1 0,1 1 0,-7-3 0,8 4 0,-1 0 0,0 0 0,0 0 0,1 1 0,-1-1 0,0 1 0,0 0 0,0-1 0,0 1 0,0 0 0,0 1 0,0-1 0,0 0 0,1 1 0,-1 0 0,0 0 0,0 0 0,1 0 0,-1 0 0,0 0 0,1 1 0,-1-1 0,1 1 0,-1 0 0,1-1 0,0 1 0,0 0 0,0 1 0,0-1 0,0 0 0,1 0 0,-1 1 0,0-1 0,1 1 0,0 0 0,0-1 0,0 1 0,0 0 0,0 0 0,0-1 0,1 1 0,-1 0 0,1 0 0,0 0 0,0 0 0,0 0 0,0 0 0,1 0 0,-1 0 0,1-1 0,-1 1 0,1 0 0,0 0 0,0-1 0,0 1 0,3 3 0,-3-4 0,-1 0 0,2 0 0,-1 0 0,0 0 0,0 0 0,1 0 0,-1 0 0,1-1 0,-1 1 0,1 0 0,0-1 0,0 0 0,-1 1 0,1-1 0,0 0 0,0 0 0,0 0 0,1 0 0,-1 0 0,0-1 0,0 1 0,0 0 0,1-1 0,-1 0 0,0 0 0,0 1 0,1-1 0,-1-1 0,0 1 0,1 0 0,-1 0 0,0-1 0,0 0 0,3 0 0,-1-1 0,-1 0 0,0-1 0,0 1 0,0 0 0,-1-1 0,1 0 0,-1 1 0,1-1 0,-1 0 0,0 0 0,0-1 0,0 1 0,0 0 0,-1-1 0,0 1 0,1-1 0,-1 1 0,0-1 0,-1 0 0,2-5 0,-1 2 0,-1 0 0,1 1 0,-1-1 0,0 0 0,-1 0 0,1 0 0,-2 0 0,1 0 0,-1 0 0,0 1 0,-2-7 0,2 10 0,0 0 0,0 0 0,0 1 0,0-1 0,0 1 0,0 0 0,0-1 0,-1 1 0,1 0 0,-1 0 0,0 1 0,0-1 0,0 1 0,1-1 0,-1 1 0,-1 0 0,1 0 0,0 0 0,0 0 0,0 1 0,0-1 0,-1 1 0,1 0 0,0 0 0,-5 0 0,5 1 0,0-1 0,0 1 0,0-1 0,0 1 0,0 0 0,0 0 0,0 1 0,0-1 0,1 0 0,-1 1 0,0 0 0,1 0 0,-1-1 0,1 1 0,0 1 0,0-1 0,0 0 0,0 1 0,0-1 0,0 1 0,1-1 0,-1 1 0,1 0 0,-1-1 0,1 1 0,0 0 0,0 0 0,0 5 0,0-5 0,0 0 0,1 0 0,-1 0 0,1 0 0,0 0 0,0 0 0,0 0 0,0 0 0,0 0 0,1 0 0,-1 0 0,1-1 0,0 1 0,0 0 0,0 0 0,0 0 0,1-1 0,-1 1 0,1 0 0,-1-1 0,1 0 0,0 1 0,0-1 0,0 0 0,0 0 0,0 0 0,1 0 0,-1 0 0,4 2 0,1-1 0,1 0 0,-1-1 0,1 0 0,-1 0 0,1-1 0,0 0 0,0 0 0,-1 0 0,1-1 0,0-1 0,10 0 0,-14 0 0,-1 1 0,1-1 0,-1 0 0,1 0 0,-1 0 0,0 0 0,0-1 0,0 1 0,1-1 0,-2 0 0,1 0 0,0 0 0,0 0 0,0 0 0,-1-1 0,0 1 0,1-1 0,-1 1 0,0-1 0,0 0 0,0 0 0,-1 0 0,1 0 0,-1 0 0,1-1 0,1-6 0,-1 0 0,-1 0 0,0-1 0,-1 1 0,1 0 0,-2-1 0,0 1 0,0-1 0,-1 1 0,0 0 0,0 0 0,-2 0 0,1 0 0,-5-9 0,6 15 0,-1 0 0,1 0 0,-1 0 0,1 1 0,-1-1 0,0 1 0,0 0 0,-1 0 0,1 0 0,-1 0 0,1 0 0,-1 1 0,0-1 0,0 1 0,0 0 0,0 1 0,0-1 0,0 1 0,-1-1 0,1 1 0,-1 1 0,1-1 0,-1 1 0,1-1 0,-1 1 0,1 0 0,-1 1 0,1-1 0,0 1 0,-1 0 0,1 0 0,-5 2 0,5-2 0,0 1 0,1 0 0,-1-1 0,1 1 0,0 0 0,-1 1 0,1-1 0,0 1 0,1-1 0,-1 1 0,0 0 0,1 0 0,-1 0 0,1 0 0,0 0 0,0 1 0,0-1 0,0 1 0,1-1 0,0 1 0,-1 0 0,1-1 0,1 1 0,-1 0 0,0 5 0,-1 12 0,1 1 0,1-1 0,3 33 0,0-20 0,-3-23 0,0-1 0,0 0 0,1-1 0,0 1 0,1-1 0,4 15 0,-5-22 0,-1-1 0,1 1 0,0 0 0,0 0 0,0-1 0,0 1 0,0 0 0,1-1 0,-1 1 0,0-1 0,1 0 0,-1 1 0,1-1 0,-1 0 0,1 0 0,0 0 0,-1 0 0,1 0 0,0 0 0,0-1 0,0 1 0,-1-1 0,1 1 0,0-1 0,0 1 0,0-1 0,0 0 0,0 0 0,0 0 0,0 0 0,0-1 0,0 1 0,2-1 0,-1 0 3,0 0 1,0 0-1,0-1 0,0 1 0,0-1 0,0 1 1,0-1-1,-1 0 0,1 0 0,-1-1 0,1 1 0,-1 0 1,0-1-1,0 1 0,0-1 0,0 0 0,-1 0 1,1 0-1,-1 0 0,0 0 0,1 0 0,-1 0 0,-1 0 1,1 0-1,0 0 0,-1-1 0,1-3 0,1-15-191,-1 1-1,0 0 1,-3-23 0,1 26-513,0-8-6125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07:26.5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24575,'5'0'0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8:48.6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1 992,'0'0'0,"12"8"0,6 9 0,12 7-264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9:25.019"/>
    </inkml:context>
    <inkml:brush xml:id="br0">
      <inkml:brushProperty name="width" value="0.07938" units="cm"/>
      <inkml:brushProperty name="height" value="0.07938" units="cm"/>
      <inkml:brushProperty name="color" value="#E71224"/>
    </inkml:brush>
  </inkml:definitions>
  <inkml:trace contextRef="#ctx0" brushRef="#br0">590 56 5472,'100'77'14598,"-115"-82"-14600,-1 1 0,-1 0 0,1 1 1,-33-4-1,17 7-49,-1-2 0,-65-9 1,-54-6 352,148 16-322,1 0 14,0-1-1,0 1 1,0 0-1,0 1 1,0-1 0,0 0-1,0 1 1,0-1-1,0 1 1,0 0-1,0 0 1,-1 0-1,-3 0 1,-20-2-142,-126-30-12,149 31 488,0-1 4,-13-4-272,13 5-92,7-3-1862,-2 3 1880,0 0-1,1 0 0,-1 0 1,0 0-1,1 1 0,-1-1 0,1 0 1,-1 0-1,1 1 0,0-1 1,-1 1-1,1-1 0,0 1 1,-1-1-1,1 1 0,0 0 0,0 0 1,2-1-1,48-5 57,-46 5-66,28-1 44,0 1-1,0 1 0,0 2 1,1 0-1,-2 2 1,65 13-1,-9 5 67,106 37-1,-130-35 169,-2 3-1,81 46 1,29 13-143,-78-40-287,105 68 0,76 38 125,-239-133 84,59 41-1,-65-40-24,92 31 6,-16 1-71,-75-38 29,-1 2 0,57 35-1,-26-11 84,132 64-1,-61-35-13,205 98 213,57 33-135,-341-170-1,13 8-125,-1 2-1,80 64 1,-101-70-4,1-2 0,76 39 0,-11-6 20,-34-20-16,116 50 0,58 32-68,-72-36-309,-129-67 400,0 0 0,82 56 0,503 345 585,-499-346-669,223 95 0,-138-71 35,-169-73 126,-1 3 1,-2 0-1,-3 3 1,-1 1 0,64 68-1,-45-42-19,80 60 0,19 1 0,183 126-792,-38-40 814,-250-170-56,69 63 0,-77-61-16,7 11 173,-3 1 0,56 75 0,-68-75-170,3-3 0,3-1 0,60 49 0,96 82 129,0-1-100,13-26 4,-133-98-79,-3 3 1,124 116 0,-129-95 204,87 120 0,-126-153-342,66 64-1,-1-2-29,-98-104 214,0 0 0,0-1-1,0 1 1,0-1 0,1 0 0,0 0-1,0 0 1,0-1 0,11 6-1,-4-3 62,-7-3 84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9:50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1 251 992,'0'0'8160,"7"-8"-6900,16-17-402,1 0 0,59-44 1695,-17 48-2243,-30 7-277,9-2-30,-26 9 34,1 1 0,0 0 1,1 1-1,0 1 0,41-4 0,-44 6 61,0 1 0,0 0 0,0 1 0,0 1 0,0 1 0,-1-1-1,1 2 1,0 0 0,-1 1 0,0 0 0,0 1 0,-1 1 0,27 12 0,2 4-10,-1 2 0,-2 1 1,56 44-1,-82-55 90,0 0 0,-2 2 0,0-1 0,-1 1 0,-1 1 0,18 33-1,-28-37-84,0 0 0,-2-1 0,1 1-1,-2 0 1,0 0 0,-1 0 0,-1-1-1,0 1 1,-11 23 0,11-29 14,-142 323 532,140-317-690,-4-2 45,-14 11-56,15-18 57,-36 14 200,27-12-1699,17-21 711,3 9 784,-1 1-1,1 0 0,1 0 0,-1 0 0,1 0 0,0 0 0,1 0 0,7-6 0,3-3-1,32-40-149,-14 14-209,79-70 0,-104 104 458,0-1 1,-1 1 0,0-1-1,-1 0 1,0 0 0,0-1-1,-1 1 1,7-15 0,2-3 45,-13 22-88,0 0 0,-1-1 0,1 1 0,-1 0 0,0 0-1,-1-1 1,1 1 0,-1 0 0,1 0 0,-1 0 0,0 0-1,-1 0 1,1-1 0,-1 2 0,-2-6 0,-3-6 39,-11-23-72,-1 1-1,-3 0 0,-1 1 0,-43-47 0,2 3 32,56 72-6,0 0 0,0 1 1,-1 0-1,-1 1 0,1-1 0,-1 2 0,0-1 0,-1 1 0,1 0 1,-16-3-1,-5-4-34,-11-6-1,-1 2 1,-1 2-1,-52-10 0,7 1-18,85 21-54,-23 13-1452,25-5 1488,-1-1 1,2 1-1,-1 0 1,1 0-1,0-1 0,1 1 1,0 0-1,0 0 1,1 0-1,0-1 1,0 1-1,1 0 0,1-1 1,-1 1-1,6 9 1,-2-5-6,0 0 1,1-1-1,1 1 0,0-1 1,1 0-1,0-1 0,1 0 1,14 11-1,59 34 147,-64-44-99,-1 1-1,0 0 0,-1 1 1,-1 0-1,0 1 0,-1 1 1,-1 0-1,0 0 0,-2 1 1,21 33-1,-14-12 22,-10-22-16,-1 0 0,-1 1 0,-1 0 0,-1 0-1,0 0 1,-1 1 0,1 18 0,-1-12 85,-5-22-376,-23-20 190,-48-38-295,3-2-1,-102-119 0,115 118 190,36 33 34,19 24 149,-1 0 0,0 0 0,0 0 0,0 0 0,-1 1 0,0-1 0,0 1 1,0 0-1,0-1 0,0 1 0,-1 0 0,0 1 0,0-1 0,0 0 0,0 1 0,-5-3 0,33 35 201,24 25 11,-4 2-1,-3 1 0,60 118 1,-86-138 266,-30-54 1,-18-23-638,0 4 89,-2 0 0,-2 2 1,-1 0-1,-79-49 0,112 80 326,-93-24 96,92 26-578,31 46-65,-9-22 278,-4-6 12,1-2 0,2 1 0,0-1 0,1-1 0,1 0 0,0-1 0,1-1 0,1 0 0,42 22 0,49 36-58,28 30 1,-116-89 75,-17-9 1423,-8-8-2184,-107-169 366,-45-84 161,107 151 173,47 104 305,46 42 38,13 19-305,-19-16 40,2-3-1,71 53 1,-103-85 11,14 12-28,-4 0 47,-15-15 455,-9-7-985,0 0 487,1-1-1,0 0 1,0 1 0,0-1-1,1-1 1,-1 1 0,-2-6-1,-18-19 34,-7 5-61,18 14-7,0-1 1,0 0 0,-18-22-1,29 30-45,0-1-1627,0 0 1695,0 0 0,1 0 0,0 0 0,0-1 1,0 1-1,1 0 0,0-8 0,80 18 97,-68-6-68,1 0 1,-1 1-1,0 0 1,0 0-1,0 1 1,0 0-1,0 1 1,0 0-1,-1 1 1,19 7 0,-13-3 215,0 0 0,-1 2 0,27 18 1,-39-25-179,63 84 1226,-64-78-1230,0 0-1,-1 1 1,0-1-1,-1 1 1,-1-1-1,0 1 1,0-1-1,-1 1 0,0-1 1,-1 1-1,-1-1 1,0 0-1,0 0 1,-1 0-1,-1 0 0,0 0 1,0-1-1,-13 15 1,15-19-88,-9-37-954,-7-36 1024,15 48-15,-1 1 0,-2 0 0,0 0 0,-1 1-1,-22-35 1,19 38 58,0 1 0,-2-1 0,0 2 0,-1 0 0,-1 0 0,0 1 0,-1 0-1,-1 1 1,-1 0 0,0 1 0,-1 1 0,-30-12 0,-40-28-94,75 45 54,7 2-91,0 0 1,0 0 0,0 0 0,0 1-1,-1 0 1,1 0 0,-1 1 0,1 0-1,-1 0 1,0 0 0,0 1 0,1-1-1,-1 2 1,0-1 0,0 1-1,0 0 1,1 0 0,-1 0 0,1 1-1,-1 0 1,1 0 0,0 1 0,0-1-1,-8 5 1,18-2-1550,18-1 832,56 1 691,7 0 153,-41-1-39,-32-4-37,-1 0 0,0 1 0,0 0 0,0 1 0,0 0 0,0 0 1,0 0-1,-1 1 0,1 0 0,-1 1 0,0-1 0,0 2 0,0-1 0,12 9 1,17 14 179,1-1 1,51 26 0,-77-45-101,-1 1-1,0 0 1,0 0 0,-1 1 0,-1 0-1,0 1 1,-1 0 0,0 0 0,0 0-1,11 22 1,-14-23 3,-1 0 1,-1 0-1,0 0 0,0 1 0,-1-1 1,-1 1-1,0-1 0,-1 1 0,0 0 1,-1 0-1,0 0 0,-1 0 0,-4 17 1,-105 207 397,110-233-493,0-1 0,0 1 0,-1-1 0,1 1 0,0 0-1,0-1 1,-1 1 0,1-1 0,0 1 0,-1-1 0,1 0-1,0 1 1,-1-1 0,1 1 0,-1-1 0,1 1 0,-1-1-1,1 0 1,-1 1 0,1-1 0,-1 0 0,0 1 0,1-1-1,-1 0 1,0 0 0,1 0 0,-1 1 0,0-1 0,1 0-1,-1 0 1,0 0 0,1 0 0,-1 0 0,0 0 0,-1 0-1,-18-18-267,-13-45-258,28 51 487,-46-130 155,43 111-73,-1 1 0,-3 0 0,0 0 0,-35-54-1,-92-92 249,132 169-302,-1 0 0,1 0-1,-1 0 1,-1 1-1,1 0 1,-1 0-1,-1 1 1,1 0-1,-1 0 1,-1 1 0,1 0-1,-1 0 1,1 1-1,-18-4 1,0-1 129,23 7-302,15-1-2679,-7 2 2868,0 0-1,1 0 1,-1 0-1,0 1 1,0-1-1,0 0 1,1 1-1,-1 0 1,0-1-1,0 1 1,0 0-1,0 0 1,5 3-1,54 26 15,-48-23-7,27 14 101,-1 2-1,-2 1 0,-1 1 0,45 40 0,-65-50-2,-1 0 0,-1 1-1,0 0 1,-2 1-1,0 0 1,-2 1 0,0 0-1,-1 0 1,-2 1 0,9 28-1,-11-27 44,-1 13 575,-23-17-3020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9:53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0 261 5920,'10'-9'887,"-7"6"-153,1 0 1,-1-1-1,1 1 1,0 0-1,0 0 0,0 1 1,1-1-1,-1 1 1,1-1-1,0 1 1,0 0-1,0 1 0,6-3 1,-10-1-729,0 0 0,0-1 0,1 1 0,0 0 0,1 0 0,-1 0 0,1 0 0,6-8-1,-7 9-45,6-7-20,1 0-1,0 0 1,1 1 0,1-1-1,0 2 1,0-1-1,1 1 1,1 1 0,0 0-1,0 0 1,1 1 0,0 0-1,17-5 1,-12 7 53,-1 0-1,2 1 1,-1 1 0,0 0 0,1 1 0,-1 1 0,1 1 0,0 0-1,-1 1 1,29 4 0,276 26 539,-312-29-472,-1 0-1,1 0 1,-1 1 0,0 0-1,0 1 1,0 0 0,-1 0-1,0 1 1,0 0 0,0 0-1,-1 1 1,0 0 0,0 1-1,-1-1 1,0 1-1,0 0 1,-1 1 0,0-1-1,-1 1 1,8 12 0,6 16 194,-1 0 1,-2 1 0,17 64-1,-6-19-266,-2-18 258,-4 1 0,12 71 0,-32-126-187,-1 1 0,0-1 0,-1 1 0,0-1 0,-1 1-1,-1-1 1,-4 15 0,5-23 610,-17 15-1010,18-16 301,0-1 0,0 1 0,0-1 0,0 1 0,-1 0 0,1-1 0,0 1 0,-1-1 0,1 1 0,0 0 0,-1-1 0,1 1 0,-1-1 0,1 1 1,-1-1-1,1 1 0,-1-1 0,1 0 0,-1 1 0,0-1 0,1 0 0,-1 1 0,0-1 0,0 0 0,1 1 0,-1-1 0,0 0 0,0 0 0,1 0 0,-1 1 0,0-1 0,0 0 0,0 0 0,-32-207 222,31 170-78,-3 1-1,-2 0 1,-1 0 0,-3 1 0,-1 0 0,-2 0 0,-27-43-1,32 63-99,-1 0 0,-2 1-1,1 0 1,-2 1 0,0 0-1,-1 1 1,-1 0 0,0 0-1,-1 2 1,-1-1 0,0 1-1,0 1 1,-1 1 0,-1 0-1,-22-7 1,26 10-5,-199-65-640,184 62 647,0 1 0,-1 0-1,0 2 1,0 1 0,-42-1 0,71 5 85,-61 18 12,53-15-156,1 1 0,0 0 0,1 0 0,-1 1 0,1 0 0,0 0 1,1 1-1,-1-1 0,1 1 0,1 0 0,0 1 0,0 0 0,0-1 0,1 1 1,0 1-1,1-1 0,0 1 0,0-1 0,1 1 0,0 0 0,1 0 0,0 0 1,1 0-1,0 0 0,0 0 0,1 0 0,1 1 0,0-1 0,0 0 0,1 0 1,0 0-1,0 0 0,1-1 0,1 1 0,0 0 0,0-1 0,1 0 0,0 0 1,0 0-1,1 0 0,0 0 0,1-1 0,9 7 0,27 19-6,1-2-1,2-1 1,2-2 0,1-2-1,80 31 1,-96-41 71,-4 0 40,-1 1 0,41 30-1,-5-3 351,-56-38 614,-22-12-528,-56-29-465,-29-14-110,59 31 26,0-1 0,2-2-1,1-1 1,1-1 0,1-1-1,-30-30 1,62 52-166,15 4-1400,0 0 1596,0 1 0,0 0-1,0 0 1,0 1 0,0 1 0,-1-1-1,0 1 1,18 9 0,102 60 478,-58-31-224,-29-15-192,-1 1 1,-2 1 0,-2 2-1,40 40 1,35 28 496,-108-94-494,-1 0-1,-1 0 0,1 1 0,-1-1 0,0 1 1,-1 0-1,0 0 0,3 7 0,21 32 330,-9-34 181,-38-34-670,-92-67 74,6-4 0,4-3 0,-106-135 0,189 212 15,12 14 30,1 0 0,1-1 0,-1 1 0,2-1-1,-1 0 1,1 0 0,-5-13 0,7 16-325,54 46-330,-10-9 646,41 32 99,109 112 0,-177-163-28,0 0-1,1-1 1,36 24 0,5 3 123,-17 14-88,-29-36 15,-9-15 820,-23-38-1278,-39-41 285,-79-75 1,0 1-256,-75-101 255,202 233-26,9 14-380,70 50 24,253 218 650,-277-228-192,-10-3 87,-1 0 1,-2 2 0,42 65-1,-70-97 527,-21-42-512,0-3-36,-3 2-1,-2 0 0,-3 0 1,-1 2-1,-60-61 0,80 91-60,0 0-1,0 0 1,-1 1-1,0 0 1,-1 0-1,-12-6 0,7 3 15,10 7-26,66 28-1927,-38-15 1885,6 2 102,1-2 0,61 13 1999,-116-32-2023,-262-75-87,106 34-187,164 44 213,8 4-60,-1-1 1,1 1-1,-1 1 0,1 0 0,-1 0 0,0 0 0,0 1 0,-17 1 0,1 0-131,25-1 170,1 1 1,0-1 0,-1 0 0,1 0-1,0 0 1,-1 0 0,1 1-1,-1-1 1,1 0 0,0 0-1,-1 0 1,1 0 0,-1 0 0,1 0-1,-1 0 1,1 0 0,0 0-1,-1 0 1,1 0 0,-1 0-1,1 0 1,-1 0 0,1 0-1,0 0 1,-1 0 0,1-1 0,-1 1-1,1 0 1,0 0 0,-1 0-1,1 0 1,-1-1 0,1 1-1,0 0 1,0 0 0,-1-1 0,1 1-1,0 0 1,-1-1 0,1 1-1,0 0 1,0 0 0,0-1-1,-1 1 1,1 0 0,0-1 0,0 0-1,24-9-484,51-6 860,-20 18 114,-49-2-179,22 19 321,-4 17-127,-22-33 413,-29-8-2213,24 6 1242,1 0 0,-1 0 0,1 0 0,0 0 0,0 0 0,-1 0 0,1 0 0,0 1 0,0-1 0,0 1 0,1-1 0,-1 1 0,0 0 0,1-1 0,-1 1-1,1 0 1,0 0 0,0 0 0,0 0 0,0 0 0,0 0 0,0 0 0,1 0 0,-1 0 0,1 3 0,-1-3-116,-17 40-9546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9:57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2 335 6104,'59'-7'2380,"102"-1"2949,-187 6-3318,21-2-2018,-1 0 1,1 0-1,0-1 1,1 1-1,-1-1 1,1 0-1,0 0 1,1 0 0,-1 0-1,1 0 1,0-1-1,1 1 1,0-1-1,0 0 1,1 1 0,-1-1-1,2 0 1,-1 0-1,1 0 1,0 0-1,0 0 1,1 1-1,0-1 1,1 0 0,-1 0-1,1 1 1,1-1-1,-1 1 1,1-1-1,7-8 1,-5 4-23,1 0 0,1 0 0,0 1-1,1 0 1,0 0 0,1 0 0,0 1 0,0 0 0,1 1 0,1 0 0,-1 0-1,2 0 1,-1 1 0,1 0 0,0 1 0,16-5 0,-16 8 7,0 0 0,0 1 0,0 0 0,1 0 0,-1 1 0,0 0 0,0 1 0,0 0 0,0 1 0,0 0 0,22 6 0,10 5 356,75 33 0,-20-7-130,-50-23-143,-10-4 43,0 1-1,0 1 1,-2 2 0,-1 1 0,67 42 0,-89-49-19,-1 0-1,-1 1 1,0 0 0,-1 0-1,-1 1 1,0 1 0,-1-1 0,-1 1-1,0 0 1,-1 1 0,-1 0-1,6 19 1,12 18 148,8 25-159,-11 12 1,-8-37 53,-3 0 1,4 82 0,-9-64 210,-2-52-283,-1-1 0,0 1-1,-2 0 1,-1 0 0,-1 0 0,0 0 0,-2 0 0,-9 26-1,12-41 11,-13 4 209,3-2-1353,12-24 465,32-65 519,-24 70 116,-2-1 0,0 0 0,-2 0 0,0 0 0,-1 0 1,-1-1-1,-1 1 0,-1-34 0,-11-41 92,7 49 3,-2 1 0,-16-57-1,17 86-76,-1 1-1,0-1 1,0 0 0,-2 1-1,0 0 1,0 0-1,-1 0 1,-1 1-1,0 0 1,-1 0 0,-1 1-1,-16-12 1,-61-50 277,59 46-196,-1 0-1,-45-28 0,45 36-101,-2 1-1,0 0 1,-1 2-1,-68-20 1,18 7-6,65 22-26,-1 2 1,-1 0-1,1 0 0,0 2 1,-1 0-1,0 0 0,1 2 1,-1 0-1,1 0 1,0 2-1,-1 0 0,-35 10 1,37-8-27,1 1 0,0 0 0,1 1 1,0 1-1,0 0 0,1 0 0,0 2 1,1-1-1,0 1 0,1 1 0,1 0 0,0 0 1,1 1-1,0 1 0,1-1 0,1 1 1,1 0-1,0 1 0,1 0 0,1 0 0,1 0 1,0 0-1,-4 25 0,7-24-52,0-1 1,1 1-1,1 0 0,1 0 1,0 0-1,2-1 0,0 1 1,1-1-1,6 15 0,-8-24 26,0-13-15,1 0 78,0 0 0,1 0-1,0 1 1,1-1 0,6-6-1,7-15 17,84-230-165,-84 209-43,-15 40 146,1 0 0,0 1 0,1 0 0,1 0 0,0 0 1,0 0-1,1 1 0,1 0 0,-1 0 0,2 0 0,-1 1 0,1 0 1,1 0-1,-1 1 0,1 0 0,1 1 0,0-1 0,0 1 0,18-5 1,20-1-11,1 3 1,0 1 0,0 2 0,84 0 0,-110 6 107,0-1-1,0 2 1,0 1 0,0 0-1,-1 2 1,0 0 0,0 0-1,0 2 1,-1 1 0,0 0-1,-1 1 1,21 11-1,-32-13-1,0 0-1,-1 1 1,0-1-1,-1 1 1,1 1-1,-2-1 0,0 1 1,0 0-1,-1 1 1,0-1-1,-1 1 1,-1 0-1,0 0 0,0 0 1,1 13-1,2 18 162,-2 0-1,-3 69 1,1 8-227,-3-97 17,0-1 1,-1 1-1,-10 38 1,6-38 12,1 0 0,2 0 0,1 39 1,3-45 93,-2 0 0,0 0 0,-1-1-1,-1 1 1,0 0 0,-2-1 0,0 1 0,-11 22 0,13-34 137,1-5-1609,1 1 1332,0 1 1,0 0-1,0 0 0,0 0 0,0 0 0,-1 0 0,1 0 1,0-1-1,0 1 0,0 0 0,-1 0 0,1 0 0,0 0 0,0 0 1,0 0-1,-1 0 0,1 0 0,0 0 0,0 0 0,-1 0 1,1 0-1,0 0 0,0 0 0,-1 0 0,1 0 0,0 0 1,0 0-1,0 0 0,-1 0 0,1 0 0,0 0 0,0 0 0,0 0 1,-1 0-1,1 1 0,0-1 0,0 0 0,0 0 0,-1 0 1,1 0-1,0 0 0,0 0 0,0 1 0,0-1 0,0 0 1,18-22-461,44-35 920,-53 49-615,13-13 309,-2 0-1,0-1 1,-2 0-1,-1-2 1,-2 1-1,0-2 1,15-39-1,-26 45-47,-1-1 1,-1 1-1,-2-1 0,0 1 0,-2-1 1,0 1-1,-2-1 0,0 1 0,-2 0 1,-12-27-1,4 22 45,-1 0 0,-2 1 0,-28-32 0,42 53-111,0 1-5,0 0 0,0 0-1,0 0 1,0-1-1,0 1 1,0-1 0,1 1-1,-1-1 1,1 0-1,-1 1 1,-3-5 0,-2 0-2,-31-13-2,-2 1 1,0 2-1,0 1 0,-2 2 1,0 1-1,-86-13 1,92 17-1,17 6 15,1 1 0,-1 0 0,1 1 0,-1 0-1,1 1 1,-29 5 0,-19 0 7,56-4-28,0 1-1,0 0 0,1 1 0,-1 0 1,1 0-1,0 1 0,0 0 0,1 0 1,0 1-1,0 0 0,1 0 0,0 1 1,0-1-1,-11 15 0,17-20 8,-2 3-112,-8-4-2733,36-8 2490,-6 0 338,1 0 0,0 0 0,1 2 0,-1 0 0,2 1 1,-1 1-1,1 0 0,0 1 0,0 1 0,0 0 0,0 1 0,26 2 0,13 4 99,-1 2 0,114 25-1,-156-27-27,-1 0-1,0 1 0,0 0 1,-1 1-1,0 1 1,-1 0-1,0 0 0,0 1 1,-1 0-1,-1 1 1,0 0-1,-1 1 0,0 0 1,-1 1-1,17 23 1,-14-15 43,-1 0 0,-1 0 0,-1 1 0,-1 0 0,-1 1 0,-2-1 0,0 1 0,-2 0 0,1 29 1,-9 13 188,-3-1 1,-3 0-1,-26 77 1,2-105 143,34-34-491,-1 0 0,0 0 0,0 0 0,0 0 0,0 0 0,0 0 0,0 0 0,0 0 0,0-1 0,0 1 0,0 0-1,-1-1 1,1 1 0,0-1 0,-1 1 0,1-1 0,0 1 0,-1-1 0,1 0 0,-1 1 0,1-1 0,-1 0 0,1 0 0,-1 0 0,1 0-1,-1 0 1,1 0 0,-1 0 0,-1-1 0,-5-11 109,-1 0-1,2-1 1,0 0-1,1 0 1,1 0-1,0-1 1,2 1 0,-1-1-1,2 0 1,1 0-1,0-20 1,1 20-27,0 1 0,-1 0 0,-1 0 0,-1 0 0,0 0 0,-1 0 0,-1 0 0,0 1 0,-1 0 0,-1 0 0,-1 0 0,0 0 0,0 1 0,-2 0 1,1 0-1,-2 1 0,0 0 0,0 1 0,-1 0 0,-14-8 0,-2-1 41,1-1 0,-33-30-1,44 35-83,0 0 0,-1 1-1,-1 0 1,0 1-1,-1 0 1,-1 2 0,0-1-1,-22-6 1,37 15 30,-14-4 73,-1-1 1,2 0-1,-1-1 1,1 0-1,-20-14 0,35 20-179,-4-1-213,-5-3 600,-20-7-1586,26 16 543,16 13 560,477 515 252,-461-508 194,-21-19-232,0 0 0,-1 0 0,1 0 1,-1 0-1,0 0 0,-1 0 0,1 1 0,-1 0 0,0-1 0,-1 1 0,1 0 0,1 6 1,3 7 273,-9-18-263,-22-12-450,-108-59-6,93 48 316,-1 1-1,-2 2 0,-46-17 0,72 29 110,-1 0 1,1 0-1,1-1 0,0-1 0,1 0 0,0 0 1,1-1-1,0-1 0,-13-15 0,-39-33 8,-82-78 4,122 113 18,25 24-26,0 1-1,0 0 0,0 0 0,0 0 0,0 0 1,-1-1-1,1 1 0,0 0 0,0 0 0,0 0 1,0 0-1,0-1 0,0 1 0,0 0 0,0 0 1,0 0-1,0 0 0,0-1 0,0 1 0,0 0 1,0 0-1,0 0 0,1-1 0,-1 1 0,0 0 1,0 0-1,0 0 0,0 0 0,0-1 0,0 1 1,1 0-1,-1 0 0,0 0 0,0 0 0,0 0 1,0 0-1,1 0 0,-1-1 0,0 1 0,0 0 1,0 0-1,1 0 0,-1 0 0,0 0 0,0 0 1,1 0-1,-1 0 0,0 0 0,0 0 0,0 0 1,1 0-1,-1 0 0,0 0 0,0 0 0,1 0 1,-1 0-1,0 0 0,0 0 0,1 0 0,62 19 187,-25-6-111,-20-6-37,0 0 1,0 1 0,-1 0-1,0 1 1,-1 1-1,-1 0 1,25 20-1,94 98-51,-28-26 217,-5 7 977,-97-106-312,-8-5-1162,-275-189-354,214 144 623,12 9-4,-59-32 1,-7-6 11,119 75-6,-1 1-1,1 0 0,-1 0 0,1 0 1,-1-1-1,1 1 0,-1 0 0,1-1 1,-1 1-1,1 0 0,-1-1 0,1 1 1,-1-1-1,1 1 0,0 0 0,-1-1 1,1 1-1,0-1 0,0 1 0,-1-1 1,1 1-1,0-1 0,0 1 0,0-1 1,0 1-1,0-1 0,0 1 0,0-1 1,0 1-1,0-1 0,0 1 0,0-1 1,0 1-1,0-1 0,1 1 0,-1-1 1,0 1-1,1-1 0,38 31 49,1-1 0,2-2 0,2-1-1,1-2 1,93 37 0,-132-58 772,-7-6-442,-12-27-341,-2 0-1,-1 1 1,-2 0-1,-1 2 1,-32-36-1,32 40-21,3 6 262,14 15-440,-1 0 1,1-1 0,0 1-1,0 0 1,0-1 0,1 1-1,-1-1 1,1 0-1,-1 1 1,1-1 0,0 0-1,1 0 1,-1 0 0,0-3-1,1 2 297,121 6 384,229 29 0,-319-29 157,-34-9 77,-52-19 401,23 12-1039,23 10 141,-58-18-175,44 15-50,1-1-1,-1 0 0,2-1 0,-1-1 1,2-1-1,-23-14 0,43 25 60,-40-27-759,33 22-794,32 18 656,4 2 880,1-1-1,55 18 1,-45-18-1983,0 1 0,49 27 1,-30-10-4470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9:58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60 992,'0'0'14324,"0"8"-14738,-1 11 435,2 1 0,1-1 0,0 0 0,2 0 0,1 0 0,0 0 0,2 0 0,1-1 0,1 0 0,19 28 0,-15-31 57,-15-16 99,-17-27 83,-118-232-2568,122 231-6632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1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964 187 6816,'-8'27'13,"5"-14"-55,0 0 0,-1 0-1,-1 0 1,0-1 0,-1 1-1,-1-1 1,-14 18-1,4-79 1057,19 15 851,12 54-679,15 56-709,34 211-67,-29-100 461,-15-65-350,-7 0-1,-11 175 1,-3-139-596,-10 120 555,-87 420 0,65-475-439,-23 103 160,-66 144 50,-31-20 214,-52 182-69,154-454-1142,-36 147 752,74-248 156,11-46-46,-2-1 1,-2-1 0,-17 45-1,22-71 111,1 0-231,-13 25 1003,19-46-593,1-52-369,3-1 1,5 1-1,48-130 0,5-25-111,17-49 45,5-30 134,-22 35-82,10-52 15,-37 149 162,4-21-167,67-348-322,-64 342 561,4 5-733,-26 116 597,-5 1-1,-5-2 0,-3 0 1,-3-121-1,-18-276-8,32 315-538,-2 33 216,-24-146 234,14 149 10,-6 97-25,-2-1 0,-1 0-1,-1 0 1,-2-1 0,-2 2-1,-12-50 1,9 64-39,1 0-1,1 0 1,1 0 0,0 0 0,1-1 0,1 1 0,1-1-1,1 1 1,0-1 0,1 1 0,1-1 0,10-26-1,-10 36 29,0 0-1,-1 0 1,0 0-1,0 0 1,0-1-1,-1 1 1,0-1-1,0 1 0,-1-1 1,1 1-1,-2-1 1,1 1-1,-1-1 1,-3-9-1,0-6 53,5 28-260,0 44 229,-5-13-202,2 0 0,2 1-1,12 70 1,0 39-206,-20 767 834,-7-726-307,-11-1 0,-71 232 0,-99 255-153,18-152 147,-52 247-651,189-639 151,10-29 438,-55 112-1,67-176-82,-10 18-86,3 1 1,-28 102 0,21-22 156,30-130-106,2-2-93,2-8-62,30-76-835,20 0 1025,-3 7 10,69-152 0,-88 135 270,-5-1 0,11-101-1,-7 28-245,47-113-98,12-64-265,-67 250 274,35-95-1,21-86-179,-62 206 193,42-102 0,-30 98 45,16-76 0,-28 59 105,13-55 9,6 33-80,-6-1 0,16-185 0,3-79 155,-41 323-200,19-79 1,-13 88 2,-3 0-1,-3 0 1,0-47 0,-2-24 57,-1 73-14,-1 0-1,-8-53 1,3 50 62,2 0 0,11-82 1,-1-1-441,-8 108 353,1 0-1,1 0 1,0 1-1,2-1 1,0 1-1,1 0 1,11-21-1,-14 34 986,-7 7-2252,1 1 1195,-1 0 1,1-1 0,0 2-1,1-1 1,-1 0 0,1 1-1,1-1 1,-1 1 0,1 0-1,1-1 1,-2 7-1,-1 0 8,-88 312 22,73-239-17,1 9-79,6-1 1,4 1-1,11 120 0,10-74 139,1 65 32,-38 118 89,-1-30-756,24-288 613,2 71 231,-5-1 1,-4 1-1,-40 144 1,-58 164-123,4-11 676,81-309-917,13-34-819,-2 0 0,-2-1 0,-25 44 0,28-53-4608,18-39 3627,-6 11 1982,65-216 235,9-99 0,14-80-1929,52-353-631,-133 608 1992,-7 25-158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2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1 891 816,'0'0'0,"7"-43"0,4-26 0,7-44-136</inkml:trace>
  <inkml:trace contextRef="#ctx0" brushRef="#br0" timeOffset="1">8 413 816,'0'0'0,"11"-40"0,7-27 0,11-39-136</inkml:trace>
  <inkml:trace contextRef="#ctx0" brushRef="#br0" timeOffset="2">66 27 904,'0'0'0,"25"-11"0,-3-4-200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2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193 133 816,'0'1'2,"0"0"0,0 0-1,0 0 1,0 0 0,0 0 0,1 0 0,-1 0-1,0 0 1,1 0 0,0 0 0,-1 0 0,1 0-1,-1 0 1,1-1 0,0 1 0,0 0 0,0 0-1,0 0 1,-1-1 0,1 1 0,0 0 0,1-1-1,-1 1 1,0-1 0,0 1 0,2 0 0,15-22 82,0-4-53,-16 22 16,-2-10 1307,-2 25 1669,-2 17-2447,-7 64-897,8-49 1241,-3 0 0,-20 65 1,15-50 591,9-53-820,-29-26 325,1-36-634,10 24-1156,3 0 1,1-1-1,1-1 0,3 0 1,2 0-1,1-1 0,-4-51 0,14 83 675,-1 0 0,0 0 0,0 0 0,0 0 1,-1 0-1,1 0 0,-1 0 0,0 0 0,0 0 0,0 0 0,0 1 0,-1-1 0,-3-4 0,10-42-416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8:11:47.98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24575,'0'0'-8191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4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769 308 992,'69'51'1,"-69"-51"0,1 1-1,0-1 0,0 1 0,-1-1 0,1 0 1,0 1-1,-1-1 0,1 0 0,0 0 0,0 1 1,0-1-1,-1 0 0,1 0 0,0 0 1,0 0-1,0 0 0,0 0 0,0 0 0,-1 0 1,1 0-1,0 0 0,0 0 0,0 0 1,0-1-1,-1 1 0,1 0 0,0 0 0,0-1 1,-1 1-1,1 0 0,0-1 0,-1 1 1,1-1-1,0 1 0,-1-1 0,1 1 0,0-1 1,-1 1-1,1-1 0,-1 1 0,0-1 0,1 1 1,-1-1-1,1 0 0,-1 1 0,0-1 1,0 0-1,0 1 0,1-1 0,-1 1 0,0-1 1,0 0-1,0 0 0,0 1 0,0-1 1,-1-1-1,2 1 1,3-18 1,-1 0 1,-1-1 0,-1 1 0,-1 0 0,-4-26 0,0-21 3552,4 57-7100,0-14 10547,-6 40-2788,12 72-3012,-6-86-1261,2-7-1332,0-1 1394,-1 0 0,0 1 0,0-1 0,0 0 0,-1 0-1,0-9 1,-1-20-8,3 1-1,10-49 0,-11 82 35,-1-1-1,0 1 1,1 0 0,-1-1-1,0 1 1,1 0-1,-1-1 1,0 1 0,0 0-1,1-1 1,-1 1 0,0-1-1,0 1 1,0 0 0,0-1-1,0 1 1,0-1-1,0 1 1,0 0 0,0-1-1,0 1 1,0-1 0,0 1-1,0-1 1,0 1 0,0 0-1,0-1 1,-1 1 0,1 0-1,0-1 1,0 1-1,-1-1 1,1 1 0,0 0-1,-1-1 1,1 1 0,0 0-1,-1 0 1,1-1 0,0 1-1,-1 0 1,1 0-1,-1-1 1,1 1 0,-1 0-1,1 0 1,-1 0 0,1 0-1,-1-1 1,1 1 0,-1 0-1,1 0 1,-1 0 0,1 0-1,-1 0 1,1 0-1,-2 0 1,1 1-1,0 0 0,0 0-1,0 0 1,0 0 0,1 0 0,-1 0 0,0 0-1,0 0 1,1 0 0,-1 0 0,1 0 0,-1 0-1,1 1 1,0-1 0,-1 0 0,1 0 0,0 0-1,0 0 1,0 1 0,0-1 0,0 0 0,1 0-1,-1 0 1,0 1 0,1 0 0,10 54 247,3 92 1,-5-34-160,-7-63 60,-2-1 1,-3 1-1,-14 58 1,8-56-341,2 1 1,4 81 0,3 207 277,-6-143-168,9-78-46,0-42 99,-4 1 0,-20 118 0,-13-82 184,21-79-139,2 0 1,2 1-1,-5 74 0,-13 168-239,13-182-202,-8 17 755,-6 0 0,-59 139 0,9-30-345,17 71 161,34-133-804,-32 41 1087,-5 21-74,50-161-430,-28 69 0,-12 43-79,8-22 115,12-51 6,-42 214 111,74-305 17,2-10-91,-31 61 365,29-58-422,6-34-9528,13-13 7779,-1 3 1292,15-60-1518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6.2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2 5296,'17'34'-38,"-12"-26"-193,-1 1 0,0-1 0,-1 1 0,0 0 0,0 0 0,1 17 0,-37-46-1423,27 15 1650,0 0 1,0-1-1,0 0 1,1 0-1,0 0 1,-8-12 0,0-2 9564,-13 19-8439,22 1-1170,0-1 1,1 1-1,-1-1 1,0 1 0,1 0-1,-1 0 1,0 1-1,0-1 1,1 0 0,-1 1-1,-5 1 1,7-1 200,0 0-1,0 0 1,0 0-1,0 0 1,0 0-1,0 0 1,1 1 0,-1-1-1,0 0 1,1 1-1,0-1 1,-1 1 0,1 0-1,0-1 1,0 1-1,0 0 1,0-1-1,0 1 1,1 0 0,-1 0-1,1 0 1,-1-1-1,1 5 1,0-1-90,1 1 0,-1-1 0,1 0 0,1 1 1,0-1-1,0 0 0,0 0 0,4 7 0,4 3-134,0 0-1,1-1 1,0 0 0,26 23-1,41 23-8,4-3 0,146 80 0,-164-100 14,3-2-154,-44-24 149,0 1 0,40 28-1,146 128 4760,-268-179-4589,24 3-101,1 0 1,0-2 0,0-1-1,2-1 1,-1-1 0,2-1-1,-38-24 1,-194-138-214,229 151 209,-7-2-171,-2 1 1,-1 1 0,-48-20-1,49 29-124,48 26-857,71 42-1061,-40-27 2730,20 12-711,2-1 1,89 42 0,59 35-94,-172-94 349,2-2 1,74 28 0,-27-12 434,-41-10 1773,-42-23-2197,0 1 0,0-1 1,0 1-1,0 0 0,-1-1 0,1 1 0,0-1 1,-1 1-1,1 0 0,0-1 0,-1 1 0,1-1 1,-1 1-1,1-1 0,-1 1 0,1-1 0,-1 1 1,1-1-1,-1 0 0,0 1 0,1-1 0,-1 0 1,0 1-1,1-1 0,-1 0 0,0 0 0,0 1 0,1-1 1,-1 0-1,-1 0 0,-34 20-357,-431 283 688,237-170-578,292-165-3680,147-78 4234,-167 85-390,2 0 0,1 3 0,72-27-1,-111 47 308,-2 1-124,-1-1-1,1 1 1,-1-1 0,0 0-1,0 0 1,0 0 0,0-1-1,0 1 1,-1 0 0,1-1-1,4-5 1525,-48 4-1700,0 1 1,0 1 0,-1 1 0,1 2 0,-63 8-1,95-6-119,-14 4 96,3 0-22,17-5-220,0-7-1610,-2-6 1902,0-1 0,1 0-1,1 0 1,1 0 0,0 0-1,1-1 1,0 1-1,2 0 1,0-1 0,3-16-1,-2-64 473,-2 90 56,0 0-1639,0 1 977,-1 0 0,1 0-1,0 0 1,0-1-1,0 1 1,1 0 0,-1 0-1,1 0 1,-1 0-1,1 0 1,0 0-1,0 0 1,0 0 0,2-1-1,118-10 646,-117 12 1173,-13-23-1718,9 24 1,0-1 0,-1 1 0,1-1-1,0 1 1,0-1 0,-1 1 0,1 0 0,-1-1 0,1 1 0,-1-1 0,1 1 0,-1 0 0,1-1 0,-1 1-1,1 0 1,-1 0 0,1-1 0,-1 1 0,1 0 0,-1 0 0,0 0 0,1-1 0,-1 1 0,0 0 0,1 0 0,-1 0-1,1 0 1,-1 0 0,0 0 0,1 0 0,-1 0 0,0 0 0,1 0 0,-1 1 0,0-1 0,1 0 0,-1 0-1,1 0 1,-1 1 0,1-1 0,-1 0 0,0 1 0,-38 24-86,-29 44 163,34-15-57,2 2 1,-34 87 0,10-20 109,53-106-1062,1-8-2149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9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491 30 13000,'47'33'-505,"135"105"-6009,-229-183 6441,-110-98 10916,60 131-9433,97 12-1408,-1 0-1,0 0 1,0 0 0,0 0 0,0 1 0,0-1 0,1 0 0,-1 0 0,0 0-1,0 1 1,0-1 0,1 0 0,-1 0 0,0 1 0,0-1 0,1 1-1,-1-1 1,0 0 0,1 1 0,-1-1 0,0 1 0,1-1 0,-1 1-1,1 0 1,-1-1 0,1 1 0,0-1 0,-1 1 0,1 0 0,0-1-1,0 1 1,-1 0 0,1-1 0,0 1 0,0 0 0,0-1 0,0 1-1,0 0 1,0-1 0,0 2 0,16 42-48,40 37-46,22 4-18,5-3 0,4-3-1,4-2 1,204 129-1,-250-183 897,-6-4 628,-42-16-873,-26-7-326,-12-7-303,1-1-1,0-2 0,2-1 0,0-2 1,1 0-1,-55-36 0,23 15-4,-92-45-175,-125-72-350,283 153 377,-1 2 637,-14-3-2558,37 7 540,2 1 1628,-1 2 1,-1 0-1,0 0 0,0 2 1,0 0-1,-2 0 0,1 1 1,15 13-1,2-1 3,77 63 14,-33-22 51,142 118 196,-80-61-4,-122-99 1919,-39-13 1395,-12-1-4307,-92 24 768,-165 23 0,190-37-100,-122 29 31,217-45-339,52-20-2847,145-42 2708,-102 32 761,112-22 0,-47 13 27,-43 23 3420,-161 24-3637,-440 135-954,446-130 841,-1 0 0,0-2 1,-1-2-1,-1-1 1,0-2-1,-82 4 0,55-7-2109,122-12 100,290-57 1534,-313 59 536,0 0 0,-1-2-1,36-14 1,-35 12 115,1 0-1,51-11 1,25-11 4047,-115 10-4175,-1 1 0,-1 0 1,-1 1-1,-1 0 0,-1 1 0,-2 0 0,-30-26 0,21 19-117,-4-1 141,-2 1-1,-1 1 0,-50-28 1,-51-37-315,101 54-1737,35 36 1989,-1-1 0,1 1 1,0 0-1,0-1 0,0 1 0,-1 0 1,1 0-1,0-1 0,0 1 1,0 0-1,0 0 0,0 0 0,0 0 1,0 0-1,-1 0 0,1 0 1,0 0-1,0 0 0,0 0 0,0 0 1,0 1-1,0-1 0,-1 0 1,1 0-1,0 1 0,0-1 1,0 1-1,-1-1 0,1 0 0,0 1 1,98 42-251,-44-12 270,-9-6 31,-1 1 1,-2 2-1,56 47 1,-63-46 246,1 0 1,48 27 2820,-120-88-3061,26 23-16,-48-49 58,-87-68 0,113 99 14,1 0 0,-25-32-1,26 26 67,-55-47 0,33 40-607,46 36 129,-12-3 56,52 28-2418,-1 1 2681,-2 1-1,-1 1 0,-2 1 1,30 32-1,-22-21 54,76 57-1,-79-63 758,-30-24 91,-17-21-967,-200-210 32,80 88 61,47 73-2959,178 181 2344,191 185 0,-256-276 602,-2 1 0,-1 1 0,-1 0 0,21 37 0,-39-55 162,0 0 1,0 0 0,-1 1-1,-1-1 1,0 1 0,-1 0-1,0-1 1,-1 15 2013,-4-23-1700,-34 10-456,-1 0 0,0-3 0,-1 0 0,0-2-1,-1-1 1,0-2 0,0-1 0,-60-1 0,-103 10-7,-76 19 5,441-40-5184,335 5 4539,-475 4 343,48-5 400,-37 2 1020,4 2 3573,-126-35-4490,34 29-349,0 2 0,-1 1 0,0 3 0,0 2 0,-96 10 0,30 4-34,117-15 1,8-28-1582,1-1 1722,2 1 0,1 0-1,2 1 1,1 0 0,2 0 0,17-27 0,-7 9 23,-22 44 2,0 1 1,0-1-1,1 1 1,-1-1 0,0 1-1,1 0 1,-1-1 0,1 1-1,-1-1 1,0 1 0,1 0-1,-1-1 1,1 1 0,-1 0-1,1 0 1,-1-1-1,1 1 1,0 0 0,-1 0-1,1-1 1,-1 1 0,1 0-1,0 0 1,-1 0 0,1 0-1,-1 0 1,1 0-1,0 0 1,-1 0 0,1 0-1,-1 0 1,1 0 0,0 0-1,0 0 1,30 13-113,41 35-144,-43-27 199,74 53 148,-97-70-13,-2-4 106,1 0 1,-1 0-1,0 0 0,1-1 1,-1 1-1,0-1 0,1 0 0,-1 0 1,5-1-1,1-23-530,-8 22 339,0-1 0,1 0-1,-2 0 1,1 0 0,-1 0-1,1 0 1,-1 0-1,-1 0 1,1 0 0,-1-1-1,0 1 1,0 0 0,-1 0-1,1 0 1,-1 0 0,0-1-1,0 1 1,-1 0 0,0 0-1,-3-5 1,2 6 533,-3 4-524,-1 1 0,0-1 0,1 1 0,-1 0 0,1 0 0,0 1 0,-1 0 0,2 0 0,-1 0 0,0 0 0,1 1 0,0-1 0,0 1 0,0 0 0,0 1 0,1-1 0,0 1 0,-6 8 0,-3 3-39,1 1 0,1 0 0,0 0 0,-8 23 0,13-24 227,-11 22-1147,12-38 205,2-25 190,22-130-175,-2 8 1341,-8 111 1110,-10 59-166,-9 32-1490,3 1-1,4-1 1,6 77-1,-1-33-398,-2-96-29,7-28-1888,2-24 2188,1-64 1,0-12-285,2-41 2006,-5 189-1642,1-1 0,2 1 1,1-2-1,1 1 1,1-1-1,22 26 1,19 30-1942,-17-22-7653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21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350 381 3144,'0'0'10256,"-3"-7"-9856,-29-46-138,18 31 63,1-1 0,0 0 0,-9-30 2029,16 59-2360,-9 11 1,0-1 0,2 2-1,0-1 1,2 2 0,-17 36 0,-22 116-118,36-117 63,2-100-762,-33-137 853,43 121 40,3 47-58,-1 0 0,-1 0 0,0 0 0,-2 0 0,-9-28 0,11 41-18,-1 0 0,1 0 0,0 0-1,0 0 1,0 0 0,0-1 0,0 1 0,0 0 0,1 0 0,-1 0 0,1-1 0,0 1 0,0 0 0,0 0 0,0-1-1,0 1 1,1-2 0,29 26-199,39 61-93,-62-73 367,-1 0 0,0 1 0,0-1 1,-2 1-1,4 12 0,39 92 392,-45-111 613,-4-8-1077,0 0-1,1 0 1,-1 0-1,1 0 1,0-1 0,0 1-1,1 0 1,0 0-1,0-7 1,0 7-1,-1-41-3,-3-1 0,-2 0-1,-3 1 1,-2 0-1,-30-71 1,40 113-286,-6-10-923,20 27 997,210 165 116,-215-173 243,-14-10 135,-34-26 481,-52-38 210,-50-36-1080,138 101-102,19 6-2793,-8-1 2967,0 0 0,0 1 1,-1-1-1,1 1 1,-1 0-1,1 0 1,-1 1-1,0-1 1,9 9-1,30 14 294,218 93 1652,-267-123-2286,0 1 315,0 0 0,1-1 1,0 0-1,0 1 0,0-1 1,0 0-1,1 0 0,0 0 0,0-1 1,0 1-1,0 0 0,0-7 1,1 8-106,26 27-1470,103 96 901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23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148 288 11744,'-27'43'-79,"27"-42"73,0 0 0,0-1 0,-1 1 0,1 0 0,0-1 0,-1 1 0,1-1 0,-1 1 0,1-1 0,-1 1 0,1-1 0,-1 1 0,1-1 0,-1 1 0,0-1 0,1 0 0,-1 1 0,0-1 0,1 1 0,-1-1 0,0 0 0,0 0 0,1 1 0,-1-1 0,0 0 0,0 0 0,0 0 0,1 0 0,-1 0 0,0 0 0,0 0 0,0 0 0,0 0 0,1 0 0,-1 0 0,0 0 0,0 0 0,0-1 0,1 1 0,-1 0 0,0 0 0,0-1 0,1 1 0,-1 0 0,0-1 0,1 1 0,-1-1 0,1 1 0,-1-1 0,0 1 0,1-1 0,-1 1 0,1-1 0,0 1 0,-1-1 0,1 1 0,-1-1 0,1 0 0,0 1 0,0-1 0,-1 0 0,-23-40 594,23 39-525,-2-3-9,-4-9 15,-1-1 0,2 0 0,1 0 0,0 0 0,1 0 0,-2-32 0,6 44-102,-6-12-77,-3-7 1379,13 38-519,107 389-553,-85-325 49,-17-58-87,-1 1-1,-1 1 1,-2-1-1,2 29 1,-3 0 230,-2-43-286,-1-35-195,17-504 108,-20 495-16,-1 1 1,-11-38-1,3 22 10,-30-15-784,34 75 739,0 1 1,1-1-1,1 1 0,0 0 0,1 0 1,1 1-1,0-1 0,1 0 0,0 1 0,1 15 1,3 17 45,12 65 1,-1-10 63,6 376-612,-17-457 192,0 0 1,1 0-1,8 22 1,-7-26-393,17 73-7469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55.0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1840 5112,'37'-11'11173,"15"-25"-10877,-25 17 342,-22 16-540,-1 1-1,0-1 1,0 0-1,0 0 1,0 0-1,-1 0 1,0-1-1,0 1 1,0-1-1,0 0 0,0 0 1,1-4-1,-3 6-78,-1 0 0,1 0 0,0 0 0,0 0 0,0 0 0,0 1 0,1-1 0,-1 0 0,1 1 0,-1-1 0,1 0 0,0 1 0,-1 0 0,1-1 0,0 1 0,0 0 0,0 0 0,1 0 0,-1 0 0,0 0 0,0 0 0,1 0 0,-1 1 0,0-1 0,1 0 0,-1 1 0,5-1 0,-3 1 122,-2-3-144,0 0 0,0-1 0,0 1 0,1 0 0,-1 0 0,1 0 0,0 0 0,1 0 0,-1 0 0,0 1 0,1-1-1,0 1 1,0 0 0,0 0 0,0 0 0,0 0 0,0 1 0,1-1 0,-1 1 0,7-1 0,-10 1-18,20-6-7,-2-1-1,1 0 1,-2-1 0,1-1-1,-1 0 1,30-23 0,14-8 15,-54 34 11,42-17-1,-43 21 39,10-3-54,0 1-1,1 1 1,35-7 0,-50 11 4,34-7 64,0 2-1,0 1 0,49 0 1,-76 5-56,-1 0 0,0 0 0,0 0 0,0 1 1,0 0-1,0 1 0,0-1 0,-1 1 0,1 1 0,-1-1 0,11 8 1,-14-9 19,90 61-245,-48-29 138,-43-31 91,-3-1 1,-1 1-1,2 0 0,-1-1 0,0 1 0,1-1 0,-1 1 0,1-1 0,0 1 0,0-1 0,0 0 1,0 0-1,0 0 0,1 0 0,-1 0 0,1 0 0,0-1 0,0 1 0,0 0 0,0-1 1,0 0-1,6 2 0,-5-1-1,1 0 23,4 19 24,-4-17 1,1-1-1,-1 1 1,0 1-1,-1-1 1,1 0-1,-1 1 1,0 0-1,0 0 1,-1 0-1,1 0 1,-2 0-1,1 1 1,1 5-1,57 103 24,-37-78-5,-21-33 389,11 18-407,22 18 22,-32-35-13,4 20-624,0-17 535,-1-1 0,2 1 0,-1-1 0,1-1 0,0 1 1,0-1-1,1 0 0,0-1 0,0 0 0,1 0 0,-1-1 0,20 5 0,-26-7 549,-1-2-605,18-3 84,106-14 690,-123 18-950,-1-4 2,0 1 267,0-1 0,1 1 0,0 0 1,0 0-1,0 0 0,0 0 1,0 1-1,1-1 0,0 1 0,9-4 1,26-16 43,3-3 932,-41 24-993,0 0 0,1-1 0,-1 1 0,0-1-1,0 1 1,0-1 0,-1 0 0,1 1-1,0-1 1,-1 0 0,1 0 0,-1 0 0,0 0-1,0 0 1,1-4 0,41-63-214,-9 44 229,-29 23 0,1-1-1,-1 0 1,-1-1-1,1 1 1,0-1-1,-1 0 1,0 1-1,0-2 1,-1 1 0,5-7-1,63-92 320,-69 100-199,0 2-118,0 0 0,-1 0 1,1-1-1,0 1 0,-1 0 0,1-1 1,-1 1-1,0 0 0,0-1 0,1 1 1,-1-1-1,0 1 0,-1-1 1,1 0-1,0 1 0,-1-1 0,2-3 1,30-50 2,-7 16-81,2 2 1,3 0-1,42-40 0,-28 32 25,-34 34 46,1 0 1,1 0 0,0 1 0,1 0-1,0 1 1,17-9 0,66-44 155,-62 32-141,-26 22-7,0 1 0,1 0 0,0 0 0,0 0 0,1 1 0,0 0-1,13-6 1,-18 9-11,0 0-1,0-1 1,-1 1 0,1-1-1,-1 0 1,0 0-1,-1 0 1,1 0-1,3-7 1,-3 6-3,0-1 0,0 1 0,1-1 0,0 1 0,0 0 0,1 1 0,9-7 0,11-7-97,-7 4 48,1 1 0,0 1-1,29-12 1,7-11 128,-52 32-93,52-14-361,79-11 240,-122 27 105,-1 0 1,1 0-1,-1 1 1,1 0-1,-1 0 1,1 2-1,22 3 1,-31-4 1,0-1-88,18 0 135,-1 1-1,0 1 1,1 0-1,36 9 1,-42-8 77,0 0 1,0 0 0,0-1-1,28 0 1,-28-2-121,0 0 1,1 1 0,-2 1 0,1 0-1,0 1 1,17 5 0,-29-7 54,86-1-550,-14-3 674,-41 2-34,-1 0 0,0 1 0,46 6 0,13 7 7,-66-9-56,0-1 1,1-1-1,-1-1 1,36-2-1,-51 1-70,1 0 0,0 1 0,0 0 0,-1 1-1,1 0 1,-1 1 0,1 0 0,-1 0 0,21 9-1,3-8-48,-31-4 52,1 0 1,-1 0 0,0 0 0,1 0 0,-1 1-1,1 0 1,-1-1 0,0 2 0,0-1 0,8 3-1,-7-2 27,-1-1 0,1 0 0,-1 0-1,1 0 1,-1-1 0,1 1-1,0-1 1,-1 0 0,1 0 0,0 0-1,-1-1 1,1 0 0,-1 0 0,1 0-1,-1 0 1,1-1 0,-1 1-1,0-1 1,9-5 0,-6 4 3,-4-2 67,2 0 11,66-7-54,-21 3-78,24-1-114,-71 10-90,1-2 216,1 0 0,0 1 0,-1-1 0,1 1 0,0 1 0,0-1 0,0 0 0,0 1 0,0 0 0,9 1 0,-13-1 3,11 0 44,-1-1 0,1-1 1,0 0-1,-1 0 0,0 0 0,0-2 0,0 1 0,0-1 0,18-8 1,2-1 24,1 2 1,1 1 0,0 1 0,41-7-1,93-32-54,-152 45-40,-1-1-1,0-1 1,0 0-1,22-10 1,-21 8-2,1 0 0,0 1 0,1 0 0,0 1 0,0 1 0,26-4 0,-38 6 31,0-1 0,0 0 0,0 0-1,0 0 1,-1 0 0,1-1 0,-1 0-1,0 0 1,0 0 0,7-8 0,19-15-30,-27 25 61,-4 0-50,5-6-127,37-14 56,-11 4 110,-16 8-4,0 1-1,1 0 1,1 1 0,25-9-1,-29 14-6,54-35-4,56-25 30,17-7-106,-134 63 27,61-22-32,21-8 92,-62 16 11,-21 15-11,-2 3 264,27-17-49,66-19-307,-92 37-7,6 3-51,48-24-228,2 1 319,-52 18 40,1 0 0,1 0 0,-1 1 1,1 0-1,-1 1 0,1 0 0,0 0 0,0 1 0,17-2 0,12-3 149,-35 4-124,0 1 0,0 0-1,0 0 1,0 0-1,0 1 1,1-1 0,-1 1-1,0 0 1,0 0 0,1 0-1,-1 0 1,0 0-1,5 2 1,55-35 252,13 17-198,-73 16-185,13-5-73,1 1 43,-1 0-1,36-2 1,6 16 55,128 8 474,-156-15-401,0-1 1,1-2-1,-1-1 0,0 0 0,39-7 0,-44 7 30,-12 0-17,0 1 0,0 1 0,0 0 0,0 0 0,0 1 0,14 4 0,-13-3-1,0-1 1,0 0 0,0 0-1,1-1 1,-1 0-1,16-2 1,85 1 45,-53 7-45,-28-2 50,-1-1 1,1-2-1,0 0 0,0-2 0,0-1 1,67-9-1,63-3 72,-92 11-6014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57.0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5744,'3'0'432,"0"1"1,0-1-1,0 1 1,0-1-1,0 1 1,0 0-1,0 0 1,0 0-1,0 0 1,-1 1-1,1-1 0,-1 1 1,5 2-1,53 52-922,-41-36 1024,30 27-282,3-2-1,2-2 0,94 58 1,-103-61 769,-41-34-953,0-2 0,0 1 0,1 0 0,0-1 0,0 0 0,0 1 1,1-2-1,0 1 0,0 0 0,0-1 0,0 0 0,1 0 0,-1-1 0,15 5 0,2-4 284,20 4-106,0 1 0,0 1 0,-1 2 0,53 20 0,-74-25-128,-1 0 0,1-2 0,35 5 1,1-5 147,-1-2 1,1-2 0,0-2-1,57-8 1,-47 3 161,97-13-436,-164 19 10,1 1-1,-1 0 1,1 0-1,-1 0 1,1 0-1,-1 0 1,1 0-1,0-1 1,-1 1-1,1 0 1,-1 0-1,1 0 1,0 1-1,-1-1 1,1 0-1,-1 0 1,1 0 0,0 0-1,-1 0 1,1 0-1,-1 1 1,1-1-1,-1 0 1,1 0-1,-1 1 1,1-1-1,-1 0 1,1 1-1,-1-1 1,0 0-1,1 1 1,-1-1-1,0 0 1,1 2-1,0-2 1,-1 1 1,1-1-1,-1 1 0,1 0 0,0-1 0,-1 1 0,1-1 0,0 1 0,-1-1 0,1 0 0,0 1 0,0-1 0,0 1 0,-1-1 0,1 0 0,0 0 0,0 1 0,0-1 0,0 0 0,0 0 0,0 0 1,0 0-1,0 0 0,0 0 0,1 0 0,182-17 251,-165 16-197,-1-1 0,1 0 0,-1-1 0,20-5 0,-20 4-86,1 0 1,0 1 0,0 1 0,22-1-1,161-23 338,2 24-224,-157 4-93,-43-1 8,0 0 0,0-1-1,0 1 1,0-1 0,0 0-1,0 0 1,0 0 0,0 0-1,0-1 1,0 1 0,0-1-1,0 0 1,-1 0-1,1 0 1,0 0 0,-1-1-1,8-2 1,-4 1 1,0 0 0,1 1-1,0 0 1,0 0 0,0 1 0,0 0-1,0 0 1,0 0 0,0 1-1,0 0 1,1 0 0,15 2 0,-14-1 18,1 0 0,0-1 0,0 0 0,0 0 0,0-1 0,18-4 0,183-46 88,-101 20-924,-42 8-3834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01:46.58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0 992,'0'0'792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01:46.58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0 992,'0'0'792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1.38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1 992,'29'18'1943,"-15"-5"1605,0 1 0,20 28 0,-10-12-1370,54 43-2394,-64-59 395,0 0 0,0 0 0,1-2 0,1 0 0,0 0 0,30 15 0,-44-26-155,0 0 0,1 1 0,-2 0 0,1 0 0,0-1 0,0 1 0,0 0-1,-1 0 1,1 0 0,1 4 0,11 12-14,-13-17-7,14 10 273,-1 1 0,25 25 0,11 9-53,-45-39-180,16 18 72,89 79 201,-49-43 320,-47-49-615,0 1 0,14 18 0,3 2 63,0-1 343,-11-10-326,28 23-1,14 20-363,-46-45 381,2-2 0,1 0 0,24 18 0,-19-14 54,-20-17-161,1 0 0,0 0-1,0 0 1,1-1 0,8 5-1,-10-6-2,0-1 0,0 1-1,0 0 1,-1 1 0,0-1 0,1 1-1,2 3 1,-3-3-18,0 0-1,0-1 1,0 0-1,0 1 1,1-1 0,-1-1-1,1 1 1,6 4-1,3-1-45,0 2-1,-1 0 1,14 11-1,22 15 267,-38-27-241,-1 1-1,0 0 1,13 14-1,-13-14-43,31 25-60,-22-19 236,0 0-1,20 21 1,3 3 261,28 16-856,-66-52 483,14 13 44,-2 0-18,1-2 1,1-1-1,33 20 1,-48-30-22,3 2 48,17 1 64,-17-4-44,0 0 0,1 0 0,-1 0 0,0 1 0,0 0-1,-1 0 1,1 0 0,0 0 0,-1 1 0,1 0 0,-1 0-1,6 5 1,0 2-122,-1 1 0,1 0 0,8 14 0,-13-18-121,15 10 74,-18-16 101,0 1 0,1-1 0,-1 1 0,0-1 0,0 1 0,0 0 0,0 0 0,-1 0 0,1 0 0,2 3 0,-1-1 1,0 0 0,1 0 0,0 0 1,-1 0-1,2 0 0,-1-1 0,7 5 0,-7-5-2,0-1 0,0 2-1,0-1 1,0 0 0,0 1 0,-1 0-1,0 0 1,6 7 0,-10-8-7,2 0 0,17 13 8,49 39 430,-58-47-428,0-1-1,0 0 0,14 8 1,-17-12-1,1 1 0,-1 0 1,0 1-1,0-1 0,-1 1 1,1 0-1,-1 1 0,0-1 1,5 9-1,-8-12-11,-1-1 0,1 1-1,0 0 1,-1-1 0,1 1 0,0-1-1,0 0 1,0 0 0,0 0 0,0 0 0,0 0-1,0 0 1,0 0 0,1 0 0,-1-1-1,0 0 1,3 1 0,-2-1 15,0 1 1,-1 0-1,1-1 1,0 1-1,0 0 0,-1 0 1,1 1-1,-1-1 0,1 0 1,-1 1-1,0 0 1,3 2-1,11 11 31,1 0 1,0 0-1,1-2 1,29 18-1,-9 7-5,-20-31 5,-15-7-42,0 1-1,0 0 0,1 1 1,-1-1-1,0 0 1,0 1-1,4 3 1,8 8-42,-1-1 0,1 0 0,1-2 1,0 0-1,34 16 0,-25-15 180,31 20 0,-45-26-97,-9-3 19,24 12-2,28 21 0,-52-34-87,-1 0-60,25 23 55,18 12-234,14 2 360,-57-37-33,21 15 30,50 29-546,-23-15 558,-25-21-229,14 3 460,-36-11-307,0 0 0,1 0 0,-1 0 0,0 0 0,0 0 0,-1 0 0,1 1 0,0-1 0,0 1 0,-1-1-1,1 1 1,-1 0 0,1-1 0,-1 1 0,0 0 0,2 3 0,11 13 41,40 35-630,-15-25 372,-38-27 157,30 20 292,12 3-202,-42-23-68,-2-19-9074,-1 7 2393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44:06.707"/>
    </inkml:context>
    <inkml:brush xml:id="br0">
      <inkml:brushProperty name="width" value="0.10583" units="cm"/>
      <inkml:brushProperty name="height" value="0.10583" units="cm"/>
      <inkml:brushProperty name="color" value="#004F8B"/>
    </inkml:brush>
  </inkml:definitions>
  <inkml:trace contextRef="#ctx0" brushRef="#br0">269 118 11384,'-2'34'-1995,"1"-24"446,1-25 473,1-68 3185,-2 35 2063,-2 32-2311,6 29-122,6 29-1526,-1 1 1,4 52-1,-10-70-24,0 15-131,-1 0-1,-7 47 1,1 22 658,-2 11-619,3-48-92,-27 227-470,19-205 420,9-72 11,-14 191-85,-20 295-166,34-458 428,2 0 0,6 52 1,-1-10-358,-3 88 122,1 72 34,16 105 641,-21-237-691,-1-36 24,8 8 391,-9-21-221,-1-11-195,5-54 86,0 1-1,0-1 0,1 1 0,0-1 1,0 1-1,0-1 0,3 13 1,-3-17 73,-5-4-1825,3 1 1770,1 0 0,-1 0 0,0 0 0,1 0 0,-1 0 0,1-1 0,0 1 0,-1 0 0,1-1 0,0 1 0,-2-3 0,-16-24-130,-3-14 39,2 0 1,-19-55-1,5 11 40,30 78 55,-3-18 25,3 19 165,0 5-37,-2-14-82,-1-12 158,13 49-3,27 116-261,-22-82 27,20 59-1,6 10 3,-23-73 85,14 64 186,-28-113-268,0-1 0,0 0 0,0 0 0,0 0 0,1 0 0,-1 0 0,0 0 0,0 1 0,1-1 0,-1 0 0,0 0-1,1 0 1,-1 0 0,1 0 0,0 0 0,-1 0 0,1-1 0,0 1 0,-1 0 0,1 0 0,0 0 0,0-1 0,0 1 0,0 0 0,0-1 0,0 1 0,0-1 0,0 1 0,0-1 0,0 1 0,0-1 0,0 0 0,0 1 0,0-1 0,0 0 0,0 0 0,0 0 0,0 0 0,1 0 0,-1 0 0,1 0 0,1-1 6,-1 0 0,0 0 0,1-1 1,-1 1-1,0 0 0,0-1 0,0 1 0,0-1 1,0 0-1,0 0 0,0 0 0,-1 1 0,1-2 1,-1 1-1,1 0 0,-1 0 0,1-3 0,63-172 1668,-43 112-1418,52-110 0,17 2-367,-59 98 306,-31 73 717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3.13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11032,'6'3'234,"0"0"1,0 1 0,0 0-1,-1 1 1,1-1 0,-1 1 0,0 0-1,-1 0 1,6 8 0,23 22 142,119 110-426,-44-38 554,-6-10-541,-94-90 113,0 1 0,1-1 0,0 0 0,16 9 0,-10-7-34,0 1 0,0 0 0,-1 1 0,17 18 0,-30-28-963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3.62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7712,'90'78'3554,"20"17"-3506,-90-77 155,23 25 0,13 14 349,-35-38-137,-1 2 1,23 32 0,-30-36-256,0 0 0,2-1 0,0 0 0,0-1 0,29 20 1,29 19 72,-2 3 1,119 123 0,-179-169-239,85 85 378,-62-67-1274,-12-17-3105,-14-11-2780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4.38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6552,'196'173'2796,"-60"-43"-1559,43 36-550,-1-35 189,-152-113-330,3 5-301,33 33-1,-49-43-69,-1-1 1705,0 4-5635,-12-16 3674,0 0 0,0 0-1,0 0 1,-1 0 0,1 0 0,0 0 0,0 0 0,0 0 0,0 0-1,0 0 1,0 0 0,0 0 0,0 0 0,0 1 0,0-1 0,-1 0-406,1 0 406,0 0 0,0 0-1,0 0 1,0 0 0,0 0 0,0 1 0,0-1 0,0 0 0,0 0-1,0 0 1,0 0 0,0 0 0,0 0 0,0 0 0,0 0 0,0 0 0,0 1-1,0-1 1,0 0 0,0 0 0,0 0 0,0 0 0,0 0 0,0 0-1,0 0 1,0 0 0,0 0 0,0 0 0,0 0 0,1 1 0,-1-1-244,0 0 244,0 0 0,0 0 0,0 0 0,0 0-1,0 0 1,-16-12-2909,6 3 2454,-4-4-597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4.862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 9144,'30'24'-3796,"10"22"4581,-2-2-237,78 84 2210,-79-84-1968,2 0 0,2-3 0,61 47 1,-42-44-460,-1 3 1,96 101-1,-128-117-52,1-2 0,60 48 1,-81-72-280,11 4-267,-17-8-1066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5.49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4 992,'6'6'60,"3"1"556,-15-24 8669,8 19-8934,280 257 753,-158-148-486,13 12 273,-81-73-910,-39-35 59,0 0 0,0 0 0,27 15 0,52 21 634,-92-49-689,1 1 0,-1 0 0,0 0 0,0 0 0,0 1 0,0-1 0,4 7 0,11 9 39,-18-18-72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6.03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0 992,'48'63'12449,"83"60"-12170,-64-55-173,78 77 633,-109-113-505,2-2 1,50 32 0,-64-45-203,-2 0 0,0 1 1,29 31-1,-5-3-24,19 6 424,-41-35 127,32 31 1,-45-37-309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6.51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5208,'13'20'220,"0"0"0,1-1 0,1-1 0,1 0 0,0-1 0,2-1 0,30 23 0,118 83 832,-134-97-462,0 1 1,-2 1 0,42 49 0,-30-31-197,-18-22 88,51 37 0,-29-26-183,13 10 45,113 59 0,-138-83-287,-28-15 10,0 0 1,-1 1-1,1 0 1,-1 0-1,-1 0 0,1 0 1,-1 1-1,0 0 1,5 12-1,1-1-409,-7-11 422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7.03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0 992,'32'31'3605,"-43"-38"-439,2 0-753,13 13 2765,63 63-5299,132 101 0,-82-80 577,-95-70-312,-2 0 0,19 25 1,-22-26-125,0 0 1,1-1 0,28 23 0,0-4-53,-35-26 9,0-2-1,1 0 1,0 0-1,0-1 1,1 0-1,17 7 1,-4-1-6140,-42-17-177,-48-33 4891,18 6 689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7.59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0 6368,'52'62'5540,"46"22"-4618,172 111 0,-253-182-902,-1 0 1,0 1 0,20 22-1,27 25 168,158 93 400,-20-17-409,-142-103 328,-55-32-339,-3-2 121,-28-14-9862,-32-26 5992,34 22 2534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8.12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7000,'30'22'3904,"12"18"-2211,7 6-1082,-1-6-445,-30-23-63,1-1 0,0-1 0,1-1 1,1-1-1,34 17 0,-37-21-77,-1 1 0,-1 0 0,1 2 0,-2 0 0,0 1 0,0 0-1,22 28 1,-18-20 208,1-2-1,0 0 0,26 18 0,-8-12-537,1-2 0,68 31 0,-86-46 515,-1 2-1,0 0 1,-1 1 0,22 16-1,-27-13 223,-12-11-393,1-1 1,-1 0-1,0 0 1,0 0-1,1 0 1,0 0-1,-1 0 1,1-1-1,4 2 1,-6-2 40,-21-16-4797,14 12 4479,-88-61-8728,85 58 7978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44:08.891"/>
    </inkml:context>
    <inkml:brush xml:id="br0">
      <inkml:brushProperty name="width" value="0.10583" units="cm"/>
      <inkml:brushProperty name="height" value="0.10583" units="cm"/>
      <inkml:brushProperty name="color" value="#004F8B"/>
    </inkml:brush>
  </inkml:definitions>
  <inkml:trace contextRef="#ctx0" brushRef="#br0">313 0 3864,'-7'9'-37,"5"-7"256,0 1 1,0-1-1,0 1 0,0 0 0,1 0 1,-1 0-1,-5 19 8620,5-18-8811,-1 1 0,1 0 0,-1 0 0,1 0 0,1 0 1,-1 1-1,1-1 0,-1 7 0,-2 4 8,-3 11-240,-6 43 0,5-27 179,-23 126 152,1 43 891,11-59-174,-38 368 248,53-470-1105,-5 573 21,9-440 388,6 83 130,1-115 1,-5-57-366,1-60-150,-2-21-1,0 0 0,0 0 0,-3 15 0,2-17-271,0-12 307,1 1-1,-1 0 0,0 0 0,0 0 0,0 1 1,0-1-1,0 0 0,-1 0 0,1-1 1,0 1-1,0 0 0,0 0 0,-1 0 0,1 0 1,-1 0-1,1 0 0,-1 0 0,1 0 0,-2 1 1,-5 1-3329,-41-41-3978,42 28 7531,0-1 1,1 1-1,0-1 0,1 0 0,0 0 0,1-1 0,-2-12 1,0 6 6530,3 24-5079,7 33-2067,18 125 189,-18-109-26,17 73 0,-14-96 29,30 103-69,-25-95 240,-9-24 4,1-1-1,1 1 1,1-1-1,0-1 1,10 17-1,-16-29 21,0-1 1,0 1-1,0 0 1,0-1-1,1 1 0,-1-1 1,0 1-1,1-1 1,-1 0-1,1 0 0,-1 0 1,1 0-1,0 0 1,0 0-1,-1 0 0,1 0 1,0 0-1,0-1 1,0 1-1,0-1 0,3 1 1,-3-2-5,0 1-1,0-1 1,0 1 0,0-1-1,0 0 1,0 0 0,0 1 0,-1-1-1,1-1 1,0 1 0,0 0-1,-1 0 1,1-1 0,-1 1 0,1-1-1,1-2 1,3-4 9,-1 0 0,-1 1 0,1-1 0,-1-1 0,-1 1 0,0-1 0,0 1 0,2-13 0,24-127 176,49-148 0,-51 177 87,-17 64-43,7 12-555,-8 21 573,-6 15-168,17-25-11399,-6 14 5336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8.55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11032,'4'6'139,"0"1"1,0-1 0,1 0 0,-1 0-1,1-1 1,0 0 0,1 0 0,-1 0 0,1 0-1,0-1 1,11 7 0,13 11 425,73 70 162,37 32-670,36-7 331,-150-101-248,45 37-114,-58-42-18,0 0 1,1-1-1,0 0 0,1-1 1,0-1-1,21 9 0,-29-14 5,0 0-1,-1 1 0,0 0 1,0 0-1,0 0 0,0 1 1,9 10-1,24 17-7,12-10-114,-48-20 1925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9.060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1 992,'123'81'5701,"-3"-1"-189,217 146-5100,-217-149 426,-31-22-373,-39-16-336,-35-27-124,0 0 0,1-1 0,18 10 0,-24-17-584,3 2 1982,-26-3-14944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9.61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0 6728,'2'4'-398,"2"3"1722,-10-6 3078,6 1-4268,1 1 1,-1-1-1,1 0 0,-1 0 1,1 0-1,0 0 1,0 0-1,0 0 1,0 0-1,0 0 0,0 0 1,0-1-1,1 1 1,2 2-1,27 24 103,-14-14-84,30 28 8,2-2 0,2-3 0,77 44 0,-108-68-30,1 1 0,-2 1-1,19 18 1,-19-18-28,1 0-1,27 16 1,10 7 382,-30-20-496,1-1 0,49 21 0,-44-23 6,-17-6-61,-12-6 34,0-1 0,0 0 0,0 0 0,0 0-1,0 0 1,0 0 0,1-1 0,4 1 0,-8-2-377,-38-10-7287,16 0 3328,10 3 4044,-16-8-956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31.11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34 12 992,'25'36'372,"-25"-28"1588,-8-10-401,-11-10 702,-12-27 5531,49 56-7203,27 21-489,1-2-1,51 31 1,-1-1 348,109 60-126,-163-104-285,-20-12-20,0 2-1,-1 1 0,33 25 1,18 36 191,-66-69-210,-4-5-136,-4-5-229,-9-13-750,8 13 877,-1 0 0,1 1 1,-1-1-1,-1 1 1,1-1-1,-7-3 1,-53-32-338,0-2 1,-81-72-1,21 22 92,93 71 172,-157-101-233,134 86 2588,53 35-678,2 4-1342,1 0 1,-1-1-1,1 1 1,0-1 0,0 1-1,0-1 1,0 0 0,0 1-1,4 1 1,1 3 7,13 11-20,0 0 0,2-1 1,45 26-1,-38-24 33,66 49 15,-62-41-21,53 30 0,-34-26-32,34 18 11,-57-33-4,-21-11-16,0 0 1,1-1 0,15 5 0,-16-5 0,1-1 1,-1 1 0,1 0-1,-1 1 1,0 0 0,-1 0 0,1 1-1,-1 0 1,0 0 0,-1 0-1,0 1 1,0 0 0,10 15 0,-11-16-44,1 1 1,0-1 0,1 0 0,0-1 0,-1 0 0,2 0-1,10 6 1,-18-11 44,0 1 0,0-1-1,0 0 1,0 0 0,1 0-1,-1 0 1,0 0 0,0 0-1,0 1 1,0-1 0,0 0-1,0 0 1,0 0 0,0 0-1,1 0 1,-1 0 0,0 0-1,0 0 1,0 0 0,0 0-1,0 1 1,1-1 0,-1 0-1,0 0 1,0 0 0,0 0-1,0 0 1,0 0 0,1 0-1,-1 0 1,0 0 0,0 0-1,0 0 1,0 0 0,0 0-1,1-1 1,-1 1 0,0 0-1,0 0 1,0 0 0,0 0-1,0 0 1,0 0 0,1 0-1,-1 0 1,0 0 0,0 0-1,0 0 1,0-1 0,0 1-1,0 0 1,0 0 0,0 0-1,0 0 1,1 0 0,-1-1-1,0 1 1,0 0 0,0 0-1,0 0 1,4-1-64,26 20 721,-24-15-852,-8-6-196,-14-5 682,14 7-296,-9-6-110,-28-24 1,24 21 237,-2-6-467,-41-50 601,50 58-300,-1 1-1,-1 0 0,1 0 1,-1 1-1,0 1 0,0 0 1,0 0-1,-1 1 0,-16-4 1,17 4-14,1-1 1,-1 0 0,1-1-1,-1 0 1,2 0 0,-17-13-1,-5-3-655,-270-172-8431,265 171 7831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31.95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0 9504,'4'3'285,"1"1"1,-1-1 0,0 1-1,0 0 1,0 0-1,0 0 1,-1 0 0,0 0-1,6 10 1,19 23 310,270 224-459,-204-179-120,155 123 731,-227-188-640,-1 2 0,0 0 0,-1 1-1,-1 1 1,-1 1 0,23 37 0,-36-53-134,0 0-1,1 0 1,0-1 0,0 1 0,0-2 0,0 1-1,1 0 1,-1-1 0,1 0 0,0-1-1,8 3 1,-13-5-436,-11-6-9013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33.83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 10488,'7'18'32,"-1"-1"-684,-4-4 289,19 9 1558,67 70-209,-35-34-924,65 54-1,-84-84-130,108 96 63,-84-70 709,103 74 0,-134-109-538,-12-9-67,0 1-1,-1 0 0,22 23 0,-30-28-11,1 1 0,0-1 0,1-1 0,-1 0 0,10 5 0,-10-6 40,0 1 0,0-1 0,0 1 0,-1 0 0,0 1 0,0-1 0,6 8 0,-1 2 31,3 5-64,0 0 0,2-1 0,0-1 0,1 0 0,1-1 0,0-1 0,23 14 1,5 2 418,57 50 1,-21-15-160,-65-53-130,-14-11-227,0 0-1,0 0 0,0 0 0,1-1 0,-1 1 1,1-1-1,0 0 0,7 3 0,-3-1-46,0 0 0,0 1 0,-1 0 0,0 1 0,0 0 0,0 0 0,9 12 0,-6-8 44,6 6 7,-6-6 0,-1 0 0,19 13 0,36 33 640,-22-21-542,-26-21-422,-7-6-3176,-26-16 1419,-22-17 1728,0-2 0,2-1 1,-54-52-1,83 72 266,0 1 0,-1 0-1,0 0 1,-14-8 0,-4-9-785,-18-1 5115,41 23-3985,4 3-84,6 6-62,13 6 88,0 1 0,-1 0 0,0 1 0,-1 1 0,-1 1 0,19 26 0,-11-18-205,1-1 1,1-1 0,1-2 0,1 0-1,39 21 1,-16-9-490,19 4 279,-59-33 270,1 1-1,-1 1 1,0 0-1,-1 0 1,1 1-1,-1 1 1,-1 0-1,17 17 1,-20-20 2,-1 1 0,1-1 0,0-1 1,0 1-1,0-1 0,14 7 1,-14-8-84,0 0 1,-1 0 0,1 1-1,-1 0 1,0 0 0,0 0-1,0 0 1,8 10 0,-11-11 30,0-1 0,0 0 0,1 0 0,-1 0 0,1 0 0,-1 0 0,1 0 1,0-1-1,-1 1 0,1-1 0,5 2 0,18 10 26,52 60-848,-76-72 693,-1 1 0,1-1 0,-1 0 0,1 0 0,0 0 0,-1 0 0,1-1 0,0 1 0,0 0 0,0-1 0,0 1 0,2-1 0,-2 1 84,0-1 0,0 0 0,0 1 1,0-1-1,0 1 0,0 0 0,-1 0 0,1 0 1,0 0-1,0 0 0,-1 0 0,3 2 0,29 20-841,1-1-1,60 27 0,-93-48 866,18 10 113,0 2 0,0 0 1,-1 1-1,19 19 0,8 6-1394,-34-31 1160,-1-1 0,1-1 0,0 0 0,15 5 0,-15-6 315,0 0 0,0 0 1,0 1-1,11 9 0,31 11 1163,-49-24-1176,12 6-191,19 12 599,-33-18-513,0-1 0,0 1-1,-1 0 1,1 0 0,0 1 0,-1-1-1,1 0 1,-1 0 0,0 1 0,2 4-1,14 15 1109,-11-15-1097,12 18 104,-11-18-234,0 0 1,0 0 0,0 0-1,1-1 1,9 6 0,9 8-55,-25-20 145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34.40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1 992,'0'0'0,"8"5"0,4 6 0,-1-4 8,-1 2-8,-3-4 8,-1 1-8,6 5-280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53:48.44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13536,'0'0'-2684,"3"1"2998,33 25 1170,-34-26-308,-1-12-2385,-1 12 1224,0 0 0,0 0 1,1 0-1,-1 0 0,0 0 1,0 0-1,0 0 1,0 0-1,0 0 0,0 0 1,0 0-1,0-1 0,0 1 1,0 0-1,0 0 0,1 0 1,-1 0-1,0 0 1,0 0-1,0 0 0,0 0 1,1 0-1,-1 0 0,0 0 1,0 0-1,0 0 0,0 0 1,0 0-1,0 0 1,0 0-1,0 0 0,1 0 1,-1 0-1,0 0 0,0 0 1,0 0-1,1 0 0,-1 0 1,15 17 1718,3 3-980,66 50-284,-52-49-84,-25-17-348,-1 0 0,0 0 0,11 9-1,-13-9-142,0 0 0,-1 0 0,1 1 0,4 6 0,-5-6 13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53:48.442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2248,'7'9'1348,"-1"1"0,2-2 0,0 1 0,0-1 0,10 8 0,-17-14-1294,97 75 3241,-19-11-3799,-56-48 562,-16-12 310,1 0-1,15 8 1,-23-14 890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53:48.44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3864,'10'7'789,"0"-1"0,14 14 0,-16-12 30,0-2-1,0 1 1,18 9-1,2-2-195,-1 0 0,39 30 0,-54-35-82,2 0 0,0-1-1,17 7 1,-27-11 342,-3-3-2449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44:10.525"/>
    </inkml:context>
    <inkml:brush xml:id="br0">
      <inkml:brushProperty name="width" value="0.10583" units="cm"/>
      <inkml:brushProperty name="height" value="0.10583" units="cm"/>
      <inkml:brushProperty name="color" value="#004F8B"/>
    </inkml:brush>
  </inkml:definitions>
  <inkml:trace contextRef="#ctx0" brushRef="#br0">105 269 14792,'-50'-248'-1839,"50"246"1932,-7-16 3265,-3 39-2672,0 15-790,1 0-1,2 1 1,1 0-1,0 41 1,6 153 149,2-165 89,26 717 1229,-22-568-1293,11 147-256,34 7 55,-23-238 389,-14-59-326,-11-50 66,1 0-1,1-1 1,1 1-1,15 35 1,-20-54 48,0 0 0,-1 0 0,1 0 0,-1 0 0,1 0 1,-1 0-1,0 0 0,0 0 0,-1 5 0,1 3-169,0-9 485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53:48.44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0 3144,'2'3'245,"0"1"0,0-2-1,1 1 1,-1 0 0,0-1 0,1 1 0,0 0 0,-1-1 0,6 3-1,12 12 1148,-14-11-705,0 0-1,13 9 1,5 4-250,38 31 1530,-43-37-1403,-1 2 1,18 17-1,-25-20-849,-8-8 359,0 0-1,0-1 0,0 0 0,0 0 1,1 0-1,0-1 0,0 1 0,4 2 1,35 23 289,-13-9 150,-24-15-506,-1-2 6,-1 2 0,0-2 1,0 2-1,0-1 0,6 7 0,0-3 109,8 1-60,12 11-108,3 5 176,-11-12 512,-22-11-662,14 7 185,36 36-698,-46-40 541,0-1 32,-4-3 314,22 15-2164,1 10-3305,-22-24 5898,-15-16-5310,-6-1 2574,10 6 773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53:48.44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624 474 9328,'0'0'3405,"-6"-3"-2760,-15-9 79,-29-21-1,30 19-635,-38-20 0,43 25 108,-1 0 0,2-1 0,-17-14 0,-15-10-168,-24-2-136,46 21 137,-39-35-1,47 35-858,-27-32 1,29 30-40,-1 1 1,-19-16-1,29 28 875,-1 0 0,1 1 0,0-1 0,-8-2 0,2 0 488,10 6-507,0-1-1,-2-2 12,1 3-130,1-2 1,0 2 0,0-1-1,0 0 1,0-1-1,0 2 1,0-2 0,0 1-1,0 0 1,0 0 0,1 0-1,-1-1 1,0 1-1,1 0 1,0-1 0,-1 1-1,0 0 1,1-1 0,0-1-1,-1-2-280,1 5 561,0 0-113,0-1 0,0 1 1,0 0-1,0 0 0,0 0 0,0 0 1,0 0-1,1 0 0,-1 0 0,0 0 0,0 0 1,0 0-1,0 0 0,0 0 0,0 0 0,0 0 1,0 0-1,0-1 0,0 1 0,0 0 1,0 0-1,0 0 0,0 0 0,0 0 0,0 0 1,0 0-1,0 0 0,0 0 0,0 0 0,0 0 1,0 0-1,0 0 0,0 0 0,0 0 1,0 0-1,0 0 0,0 0 0,0-1 0,8 2-200,0 3 86,0 0 0,-2 0 0,2 1-1,-2 0 1,1 1 0,5 5 0,7 5 972,17 21-129,0-5-14,41 26-1,-18-8 20,-24-26-576,-11-8 11,23 19 0,-31-20-342,-12-11 86,0 0 1,0-1-1,-1 1 1,7 2-1,22 16 221,30 23 0,-54-39-97,-6-4 10,1 0 0,-1 0 0,1 0-1,-1 0 1,0 0 0,0 1-1,2 3 1,-4-5 145,3 0-208,-1 0 1,0 1-1,1-1 1,-1 0-1,0 1 1,-1 0-1,1-1 1,0 1-1,2 3 1,2 1-49,-3-4-309,16 12 921,-5-10-4759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53:48.44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478 348 2784,'0'0'9738,"-16"-6"-9142,-8-9-469,16 9 103,0 0-1,-16-7 1,17 8-184,-2 1 0,1-2 0,-10-7 0,9 5-62,0 2 0,-11-7 0,-53-30-1078,30 17 830,31 18 272,-2-1 0,-14-5 0,22 10-85,0 1 1,0 0-1,-9-9 1,-15-8 372,23 15-249,0 0 0,0-1 0,0 0 0,1-1 0,0 0 0,1 1 0,-1-1 0,1-1-1,0 0 1,-4-8 0,6 10 73,3 4-124,-1 0 0,0 1 0,0-1 1,0 1-1,0-1 0,0 0 0,-1 1 0,0-2 1,1 2-291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53:48.44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427 301 992,'-15'-6'135,"0"-1"0,2-1 0,-17-10 0,-19-11 109,25 15-325,-32-23 1,17 11 1556,18 12-911,0-1 0,0-1 0,-30-32 0,44 41 393,2 1-997,1 1 1,-1 0-1,-1 0 0,-9-7 1,-14-10-177,28 22-450,17 11-511,75 59 5986,-74-54-3100,-15-13-1678,1-1 1,0 1-1,-1 0 1,2-1-1,4 4 0,23 14-34,41 33 0,-64-47-347,9 9 901,-12-10-385,0-1 1,1 1-1,0-1 0,10 6 0,-12-8-16,0 0-1,-1 1 1,0-1 0,1 0-1,4 6 1,-6-6-32,1 1 0,0 0 1,0-1-1,0 0 0,1 0 0,5 4 1,-8-6-88,1 2 0,0-1 1,0 0-1,0 0 1,0 1-1,-1-1 1,0 0-1,3 4 0,13 10-191,-17-15 160,9 6 40,19 18-107,-9-8 635,-17-16-1401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53:48.44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1 992,'4'4'805,"0"0"0,0 0 0,1 0 0,-1-1 0,1 1 0,0-1 0,9 5 0,14 10 2288,4 1-2684,-27-17-253,1 1 1,-2-1-1,2 2 0,-2-1 1,1 0-1,0 1 1,6 8-1,-10-11-101,19 19 1073,-13-15-1128,3 1 371,-1 0 0,13 12 0,23 13-828,-14-10 450,-11-1 398,7 1 1667,-26-20-2166,-1 0 1,0-1-1,0 1 0,1 0 1,0-1-1,-1 1 0,0 0 1,1-1-1,0 0 0,-1 1 1,0 0-1,1-1 0,0 0 0,1 2 1,-1-2-1007,4 6-8119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53:48.44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0 1264,'0'0'5709,"1"3"-4740,5 11-285,0 0 0,2-1 0,0 0 0,0 0-1,1-1 1,12 14 0,-11-17 14,1 0 0,19 13 0,-18-15-317,-1 0 0,17 17 0,-20-17-134,0-1 0,17 11 0,4 3-272,-2 0 140,-16-13 141,-1 1 1,0 1-1,13 13 0,-20-19-139,0 0-1,0 0 0,0 0 1,1-1-1,6 5 0,12 10 133,-18-13-228,0 0 1,1 0 0,0 0-1,0-1 1,6 4 0,12 9 109,15 17 220,-25-25 340,-8-5-590,1 0 0,-2 1 0,2 0 0,-2 0-1,1 0 1,4 6 0,-8-9-96,-1 0 1,0-1-1,1 1 0,0-1 0,-1 1 1,2-1-1,-2 1 0,1-1 1,0 1-1,-1-1 0,1 0 0,0 1 1,0-1-1,0 0 0,0 1 0,0-1 1,-1 0-1,2 0 0,-2 0 1,1 0-1,0 0 0,0 0 0,1 0 1,-1-1 866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44:11.035"/>
    </inkml:context>
    <inkml:brush xml:id="br0">
      <inkml:brushProperty name="width" value="0.10583" units="cm"/>
      <inkml:brushProperty name="height" value="0.10583" units="cm"/>
      <inkml:brushProperty name="color" value="#004F8B"/>
    </inkml:brush>
  </inkml:definitions>
  <inkml:trace contextRef="#ctx0" brushRef="#br0">38 379 8608,'17'19'40,"22"28"1826,-83-90 1530,38 35-3329,3 4 107,0 0 0,0 0 1,-1 1-1,1-1 0,-1 1 0,0 0 1,0 0-1,0 0 0,-7-4 1796,12 19-1883,5 21-277,1 0 1,20 53-1,-15-58 207,1-1 0,20 32 0,8 16-652,43 103-166,-77-160 578,-7-17 279,0 1-1,1-1 0,-1 1 0,1-1 0,0 1 0,-1-1 1,1 1-1,0-1 0,0 0 0,0 1 0,0-1 0,1 1 1,-1-2-5,0 0 0,0 1 1,0-1-1,0 0 0,0 0 1,0 0-1,0-1 0,0 1 0,0 0 1,0 0-1,0 0 0,0-1 1,0 1-1,0 0 0,-1-1 1,1 1-1,0-1 0,0 1 1,0-1-1,0 0 0,-1 1 1,1-1-1,0 0 0,-1 1 1,2-2-1,6-6 63,-1 0 1,0 0-1,-1-1 0,1 0 1,-1 0-1,-1 0 0,0-1 1,4-9-1,28-88 344,-27 75-269,16-68 120,19-131-1,-37 180-283,-1 16 62,2-1 0,2 2-1,0-1 1,25-47 0,-19 58-18,-15 22-47,0 0-1,-1 0 1,1-1 0,0 1 0,-1 0-1,0 0 1,1-1 0,-1 1 0,0-1 0,0 1-1,0-1 1,-1 1 0,1-1 0,-1 0 0,1 1-1,-1-1 1,0-5 0,0-1 1412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07:26.5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24575,'5'0'0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06793A-068A-4DC4-87BF-52252D7B3626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34A35-5C23-4805-BCF1-F26DFC9F1D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6871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https://eastcoast.coastwatch.noaa.gov/cw_geopolar_sst.php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173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Cloud streets </a:t>
            </a:r>
            <a:r>
              <a:rPr lang="it-IT" dirty="0" err="1"/>
              <a:t>originating</a:t>
            </a:r>
            <a:r>
              <a:rPr lang="it-IT" dirty="0"/>
              <a:t> from Vertical </a:t>
            </a:r>
            <a:r>
              <a:rPr lang="it-IT" dirty="0" err="1"/>
              <a:t>advection</a:t>
            </a:r>
            <a:r>
              <a:rPr lang="it-IT" dirty="0"/>
              <a:t> in an </a:t>
            </a:r>
            <a:r>
              <a:rPr lang="it-IT" dirty="0" err="1"/>
              <a:t>unstable</a:t>
            </a:r>
            <a:r>
              <a:rPr lang="it-IT" dirty="0"/>
              <a:t> BL, </a:t>
            </a:r>
            <a:r>
              <a:rPr lang="it-IT" dirty="0" err="1"/>
              <a:t>not</a:t>
            </a:r>
            <a:r>
              <a:rPr lang="it-IT" dirty="0"/>
              <a:t> from </a:t>
            </a:r>
            <a:r>
              <a:rPr lang="it-IT" dirty="0" err="1"/>
              <a:t>localized</a:t>
            </a:r>
            <a:r>
              <a:rPr lang="it-IT" dirty="0"/>
              <a:t> </a:t>
            </a:r>
            <a:r>
              <a:rPr lang="it-IT" dirty="0" err="1"/>
              <a:t>variations</a:t>
            </a:r>
            <a:r>
              <a:rPr lang="it-IT" dirty="0"/>
              <a:t> in </a:t>
            </a:r>
            <a:r>
              <a:rPr lang="it-IT" dirty="0" err="1"/>
              <a:t>Sfc</a:t>
            </a:r>
            <a:r>
              <a:rPr lang="it-IT" dirty="0"/>
              <a:t> HF   </a:t>
            </a:r>
          </a:p>
          <a:p>
            <a:endParaRPr lang="it-IT"/>
          </a:p>
          <a:p>
            <a:r>
              <a:rPr lang="it-IT"/>
              <a:t>Notice</a:t>
            </a:r>
            <a:r>
              <a:rPr lang="it-IT" dirty="0"/>
              <a:t> </a:t>
            </a:r>
            <a:r>
              <a:rPr lang="it-IT" dirty="0" err="1"/>
              <a:t>changes</a:t>
            </a:r>
            <a:r>
              <a:rPr lang="it-IT" dirty="0"/>
              <a:t> in CCL!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0538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Cloud streets </a:t>
            </a:r>
            <a:r>
              <a:rPr lang="it-IT" dirty="0" err="1"/>
              <a:t>originating</a:t>
            </a:r>
            <a:r>
              <a:rPr lang="it-IT" dirty="0"/>
              <a:t> from Vertical </a:t>
            </a:r>
            <a:r>
              <a:rPr lang="it-IT" dirty="0" err="1"/>
              <a:t>advection</a:t>
            </a:r>
            <a:r>
              <a:rPr lang="it-IT" dirty="0"/>
              <a:t> in an </a:t>
            </a:r>
            <a:r>
              <a:rPr lang="it-IT" dirty="0" err="1"/>
              <a:t>unstable</a:t>
            </a:r>
            <a:r>
              <a:rPr lang="it-IT" dirty="0"/>
              <a:t> BL, </a:t>
            </a:r>
            <a:r>
              <a:rPr lang="it-IT" dirty="0" err="1"/>
              <a:t>not</a:t>
            </a:r>
            <a:r>
              <a:rPr lang="it-IT" dirty="0"/>
              <a:t> from </a:t>
            </a:r>
            <a:r>
              <a:rPr lang="it-IT" dirty="0" err="1"/>
              <a:t>localized</a:t>
            </a:r>
            <a:r>
              <a:rPr lang="it-IT" dirty="0"/>
              <a:t> </a:t>
            </a:r>
            <a:r>
              <a:rPr lang="it-IT" dirty="0" err="1"/>
              <a:t>variations</a:t>
            </a:r>
            <a:r>
              <a:rPr lang="it-IT" dirty="0"/>
              <a:t> in </a:t>
            </a:r>
            <a:r>
              <a:rPr lang="it-IT" dirty="0" err="1"/>
              <a:t>Sfc</a:t>
            </a:r>
            <a:r>
              <a:rPr lang="it-IT" dirty="0"/>
              <a:t> HF   </a:t>
            </a:r>
          </a:p>
          <a:p>
            <a:endParaRPr lang="it-IT"/>
          </a:p>
          <a:p>
            <a:r>
              <a:rPr lang="it-IT"/>
              <a:t>Notice</a:t>
            </a:r>
            <a:r>
              <a:rPr lang="it-IT" dirty="0"/>
              <a:t> </a:t>
            </a:r>
            <a:r>
              <a:rPr lang="it-IT" dirty="0" err="1"/>
              <a:t>changes</a:t>
            </a:r>
            <a:r>
              <a:rPr lang="it-IT" dirty="0"/>
              <a:t> in CCL!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5750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-&gt; </a:t>
            </a:r>
            <a:r>
              <a:rPr lang="it-IT" dirty="0" err="1"/>
              <a:t>Mechanisms</a:t>
            </a:r>
            <a:r>
              <a:rPr lang="it-IT" dirty="0"/>
              <a:t> </a:t>
            </a:r>
            <a:r>
              <a:rPr lang="it-IT" dirty="0" err="1"/>
              <a:t>unveiled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are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structures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Kuroshio</a:t>
            </a:r>
            <a:r>
              <a:rPr lang="it-IT" dirty="0"/>
              <a:t> and Agulhas)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0052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general, LCT is </a:t>
            </a:r>
            <a:r>
              <a:rPr lang="en-GB" dirty="0" err="1"/>
              <a:t>higherat</a:t>
            </a:r>
            <a:r>
              <a:rPr lang="en-GB" dirty="0"/>
              <a:t> night, indicative of a deeper MABL. This is because </a:t>
            </a:r>
            <a:r>
              <a:rPr lang="en-GB" dirty="0" err="1"/>
              <a:t>theentrainment</a:t>
            </a:r>
            <a:r>
              <a:rPr lang="en-GB" dirty="0"/>
              <a:t> is strengthened by infrared radiation </a:t>
            </a:r>
            <a:r>
              <a:rPr lang="en-GB" dirty="0" err="1"/>
              <a:t>coolingat</a:t>
            </a:r>
            <a:r>
              <a:rPr lang="en-GB" dirty="0"/>
              <a:t> cloud top at night, but solar radiation weakens this </a:t>
            </a:r>
            <a:r>
              <a:rPr lang="en-GB" dirty="0" err="1"/>
              <a:t>effectin</a:t>
            </a:r>
            <a:r>
              <a:rPr lang="en-GB" dirty="0"/>
              <a:t> the day</a:t>
            </a:r>
          </a:p>
          <a:p>
            <a:endParaRPr lang="en-GB" dirty="0"/>
          </a:p>
          <a:p>
            <a:r>
              <a:rPr lang="en-GB" dirty="0"/>
              <a:t>Farther to the south </a:t>
            </a:r>
            <a:r>
              <a:rPr lang="en-GB" dirty="0" err="1"/>
              <a:t>awayfrom</a:t>
            </a:r>
            <a:r>
              <a:rPr lang="en-GB" dirty="0"/>
              <a:t> the Gulf Stream, the gradual southward decrease </a:t>
            </a:r>
            <a:r>
              <a:rPr lang="en-GB" dirty="0" err="1"/>
              <a:t>ofLCT</a:t>
            </a:r>
            <a:r>
              <a:rPr lang="en-GB" dirty="0"/>
              <a:t> from 358N is due to large-scale subsidence of </a:t>
            </a:r>
            <a:r>
              <a:rPr lang="en-GB" dirty="0" err="1"/>
              <a:t>thesubtropical</a:t>
            </a:r>
            <a:r>
              <a:rPr lang="en-GB" dirty="0"/>
              <a:t> high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35721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Fields </a:t>
            </a:r>
            <a:r>
              <a:rPr lang="it-IT" dirty="0" err="1"/>
              <a:t>reconstructed</a:t>
            </a:r>
            <a:r>
              <a:rPr lang="it-IT" dirty="0"/>
              <a:t> with ERA Interim WITHOUT HIGH-PASS FILTER!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LEFT:  - blu line = freezing </a:t>
            </a:r>
            <a:r>
              <a:rPr lang="it-IT" dirty="0" err="1"/>
              <a:t>level</a:t>
            </a:r>
            <a:endParaRPr lang="it-IT" dirty="0"/>
          </a:p>
          <a:p>
            <a:r>
              <a:rPr lang="it-IT" dirty="0"/>
              <a:t>          - black </a:t>
            </a:r>
            <a:r>
              <a:rPr lang="it-IT" dirty="0" err="1"/>
              <a:t>contours</a:t>
            </a:r>
            <a:r>
              <a:rPr lang="it-IT" dirty="0"/>
              <a:t> = theta</a:t>
            </a:r>
          </a:p>
          <a:p>
            <a:endParaRPr lang="it-IT" dirty="0"/>
          </a:p>
          <a:p>
            <a:endParaRPr lang="it-IT" dirty="0"/>
          </a:p>
          <a:p>
            <a:r>
              <a:rPr lang="en-GB" dirty="0"/>
              <a:t>The former peak of SST - SAT is </a:t>
            </a:r>
            <a:r>
              <a:rPr lang="en-GB" dirty="0" err="1"/>
              <a:t>becausethe</a:t>
            </a:r>
            <a:r>
              <a:rPr lang="en-GB" dirty="0"/>
              <a:t> atmospheric adjustment to the SST front is </a:t>
            </a:r>
            <a:r>
              <a:rPr lang="en-GB" dirty="0" err="1"/>
              <a:t>slowerthan</a:t>
            </a:r>
            <a:r>
              <a:rPr lang="en-GB" dirty="0"/>
              <a:t> the increase of SST when the MABL is advected </a:t>
            </a:r>
            <a:r>
              <a:rPr lang="en-GB" dirty="0" err="1"/>
              <a:t>bythe</a:t>
            </a:r>
            <a:r>
              <a:rPr lang="en-GB" dirty="0"/>
              <a:t> northerly wind from the cold to the warm water. </a:t>
            </a:r>
            <a:r>
              <a:rPr lang="en-GB" dirty="0" err="1"/>
              <a:t>Thelatter</a:t>
            </a:r>
            <a:r>
              <a:rPr lang="en-GB" dirty="0"/>
              <a:t> peak reﬂects the huge surface air </a:t>
            </a:r>
            <a:r>
              <a:rPr lang="en-GB" dirty="0" err="1"/>
              <a:t>temperaturecontrast</a:t>
            </a:r>
            <a:r>
              <a:rPr lang="en-GB" dirty="0"/>
              <a:t> between the ocean and continent in winter   </a:t>
            </a:r>
          </a:p>
          <a:p>
            <a:r>
              <a:rPr lang="en-GB" dirty="0"/>
              <a:t>the cross-frontal transition of low-</a:t>
            </a:r>
            <a:r>
              <a:rPr lang="en-GB" dirty="0" err="1"/>
              <a:t>levelclouds</a:t>
            </a:r>
            <a:r>
              <a:rPr lang="en-GB" dirty="0"/>
              <a:t> is more prevalent under surface northerlies</a:t>
            </a:r>
          </a:p>
          <a:p>
            <a:r>
              <a:rPr lang="en-US" dirty="0" err="1"/>
              <a:t>Theresulting</a:t>
            </a:r>
            <a:r>
              <a:rPr lang="en-US" dirty="0"/>
              <a:t> cold advection intensiﬁes heat and </a:t>
            </a:r>
            <a:r>
              <a:rPr lang="en-US" dirty="0" err="1"/>
              <a:t>moistureﬂux</a:t>
            </a:r>
            <a:r>
              <a:rPr lang="en-US" dirty="0"/>
              <a:t> out of the ocean to the atmosphere, and thus </a:t>
            </a:r>
            <a:r>
              <a:rPr lang="en-US" dirty="0" err="1"/>
              <a:t>favorsthe</a:t>
            </a:r>
            <a:r>
              <a:rPr lang="en-US" dirty="0"/>
              <a:t> formation of stratocumulus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0407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DARDAR-MASK that </a:t>
            </a:r>
            <a:r>
              <a:rPr lang="en-GB" dirty="0" err="1"/>
              <a:t>combinesCloudSat</a:t>
            </a:r>
            <a:r>
              <a:rPr lang="en-GB" dirty="0"/>
              <a:t>, </a:t>
            </a:r>
            <a:r>
              <a:rPr lang="en-GB" dirty="0" err="1"/>
              <a:t>CALIPSO,and</a:t>
            </a:r>
            <a:r>
              <a:rPr lang="en-GB" dirty="0"/>
              <a:t> MODIS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96952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62000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Transition</a:t>
            </a:r>
            <a:r>
              <a:rPr lang="it-IT" dirty="0"/>
              <a:t> from a low-SST </a:t>
            </a:r>
            <a:r>
              <a:rPr lang="it-IT" dirty="0" err="1"/>
              <a:t>region</a:t>
            </a:r>
            <a:r>
              <a:rPr lang="it-IT" dirty="0"/>
              <a:t> to high-</a:t>
            </a:r>
            <a:r>
              <a:rPr lang="it-IT" dirty="0" err="1"/>
              <a:t>SSt</a:t>
            </a:r>
            <a:r>
              <a:rPr lang="it-IT" dirty="0"/>
              <a:t> </a:t>
            </a:r>
            <a:r>
              <a:rPr lang="it-IT" dirty="0" err="1"/>
              <a:t>region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more </a:t>
            </a:r>
            <a:r>
              <a:rPr lang="it-IT" dirty="0" err="1"/>
              <a:t>prominent</a:t>
            </a:r>
            <a:r>
              <a:rPr lang="it-IT" dirty="0"/>
              <a:t> in low-</a:t>
            </a:r>
            <a:r>
              <a:rPr lang="it-IT" dirty="0" err="1"/>
              <a:t>level</a:t>
            </a:r>
            <a:r>
              <a:rPr lang="it-IT" dirty="0"/>
              <a:t> clouds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45209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« to a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convergence</a:t>
            </a:r>
            <a:r>
              <a:rPr lang="it-IT" dirty="0"/>
              <a:t> field,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corresponds</a:t>
            </a:r>
            <a:r>
              <a:rPr lang="it-IT" dirty="0"/>
              <a:t> a reaction by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troposphere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637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https://eastcoast.coastwatch.noaa.gov/cw_geopolar_sst.php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1534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-&gt; </a:t>
            </a:r>
            <a:r>
              <a:rPr lang="it-IT" dirty="0" err="1"/>
              <a:t>Mechanisms</a:t>
            </a:r>
            <a:r>
              <a:rPr lang="it-IT" dirty="0"/>
              <a:t> </a:t>
            </a:r>
            <a:r>
              <a:rPr lang="it-IT" dirty="0" err="1"/>
              <a:t>unveiled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are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structures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Kuroshio</a:t>
            </a:r>
            <a:r>
              <a:rPr lang="it-IT" dirty="0"/>
              <a:t> and Agulhas)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5127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-&gt; </a:t>
            </a:r>
            <a:r>
              <a:rPr lang="it-IT" dirty="0" err="1"/>
              <a:t>Mechanisms</a:t>
            </a:r>
            <a:r>
              <a:rPr lang="it-IT" dirty="0"/>
              <a:t> </a:t>
            </a:r>
            <a:r>
              <a:rPr lang="it-IT" dirty="0" err="1"/>
              <a:t>unveiled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are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structures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Kuroshio</a:t>
            </a:r>
            <a:r>
              <a:rPr lang="it-IT" dirty="0"/>
              <a:t> and Agulhas)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6211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-&gt; </a:t>
            </a:r>
            <a:r>
              <a:rPr lang="it-IT" dirty="0" err="1"/>
              <a:t>Mechanisms</a:t>
            </a:r>
            <a:r>
              <a:rPr lang="it-IT" dirty="0"/>
              <a:t> </a:t>
            </a:r>
            <a:r>
              <a:rPr lang="it-IT" dirty="0" err="1"/>
              <a:t>unveiled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are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structures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Kuroshio</a:t>
            </a:r>
            <a:r>
              <a:rPr lang="it-IT" dirty="0"/>
              <a:t> and Agulhas) </a:t>
            </a:r>
          </a:p>
          <a:p>
            <a:endParaRPr lang="it-IT" dirty="0"/>
          </a:p>
          <a:p>
            <a:endParaRPr lang="it-IT" dirty="0"/>
          </a:p>
          <a:p>
            <a:r>
              <a:rPr lang="en-US" dirty="0">
                <a:effectLst/>
                <a:latin typeface="Arial" panose="020B0604020202020204" pitchFamily="34" charset="0"/>
              </a:rPr>
              <a:t> wind stress divergence results from either large-scale winds crossing the front or from a thermally direct, cross-frontal circulation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998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-&gt; </a:t>
            </a:r>
            <a:r>
              <a:rPr lang="it-IT" dirty="0" err="1"/>
              <a:t>Mechanisms</a:t>
            </a:r>
            <a:r>
              <a:rPr lang="it-IT" dirty="0"/>
              <a:t> </a:t>
            </a:r>
            <a:r>
              <a:rPr lang="it-IT" dirty="0" err="1"/>
              <a:t>unveiled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are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structures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Kuroshio</a:t>
            </a:r>
            <a:r>
              <a:rPr lang="it-IT" dirty="0"/>
              <a:t> and Agulhas) </a:t>
            </a:r>
          </a:p>
          <a:p>
            <a:endParaRPr lang="it-IT" dirty="0"/>
          </a:p>
          <a:p>
            <a:endParaRPr lang="it-IT" dirty="0"/>
          </a:p>
          <a:p>
            <a:r>
              <a:rPr lang="en-US" dirty="0">
                <a:effectLst/>
                <a:latin typeface="Arial" panose="020B0604020202020204" pitchFamily="34" charset="0"/>
              </a:rPr>
              <a:t> wind stress divergence results from either large-scale winds crossing the front or from a thermally direct, cross-frontal circulation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9045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wind stress curl and divergence patterns are relatively stationary in space (above the SST fronts) which indicate their connection to the front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7035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COLD ADVECTION OVER WARMER PATCHES!!!</a:t>
            </a:r>
          </a:p>
          <a:p>
            <a:endParaRPr lang="en-US" dirty="0">
              <a:effectLst/>
              <a:latin typeface="Arial" panose="020B0604020202020204" pitchFamily="34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</a:rPr>
              <a:t>SHOULD CHECK ABOUT VALIDITY: IS IT OK TO USE THESE EQUATIONS IN GS CONDITIONS?</a:t>
            </a:r>
          </a:p>
          <a:p>
            <a:endParaRPr lang="en-US" dirty="0">
              <a:effectLst/>
              <a:latin typeface="Arial" panose="020B0604020202020204" pitchFamily="34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</a:rPr>
              <a:t>I. SST-induced circulation advected by atmospheric mean wind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II. vertical advection of LS vertical shear, H height of inversion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III. Coriolis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IV. divergence of vertical fluxes due to LS mixing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V. hydrostatic adjustment of inversion height due to oceanic mesoscale</a:t>
            </a:r>
            <a:endParaRPr lang="it-IT" b="1" dirty="0">
              <a:effectLst/>
              <a:latin typeface="Arial" panose="020B0604020202020204" pitchFamily="34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</a:rPr>
              <a:t>VI. modulation of hydrostatic pressure gradients (PA)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VII. sensitivity to fluxes at the air-sea interface (DMM)</a:t>
            </a:r>
            <a:endParaRPr lang="it-IT" b="1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7865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of these cloud lines appear to trigger from small-scale hot </a:t>
            </a:r>
            <a:r>
              <a:rPr lang="en-US" dirty="0" err="1"/>
              <a:t>spotswhere</a:t>
            </a:r>
            <a:r>
              <a:rPr lang="en-US" dirty="0"/>
              <a:t> minor eddies disrupt the North Wall. Thus, </a:t>
            </a:r>
            <a:r>
              <a:rPr lang="en-US" dirty="0" err="1"/>
              <a:t>cloudlines</a:t>
            </a:r>
            <a:r>
              <a:rPr lang="en-US" dirty="0"/>
              <a:t> of the same size and shape appear to be arising </a:t>
            </a:r>
            <a:r>
              <a:rPr lang="en-US" dirty="0" err="1"/>
              <a:t>inthe</a:t>
            </a:r>
            <a:r>
              <a:rPr lang="en-US" dirty="0"/>
              <a:t> same synoptic setting from both the wide-mode con-</a:t>
            </a:r>
            <a:r>
              <a:rPr lang="en-US" dirty="0" err="1"/>
              <a:t>vective</a:t>
            </a:r>
            <a:r>
              <a:rPr lang="en-US" dirty="0"/>
              <a:t> roll mechanism and the solenoidal-</a:t>
            </a:r>
            <a:r>
              <a:rPr lang="en-US" dirty="0" err="1"/>
              <a:t>circulationmesoscale</a:t>
            </a:r>
            <a:r>
              <a:rPr lang="en-US" dirty="0"/>
              <a:t> band mechanism.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8844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2CFD59-22F5-B1CF-8E1C-F087A36AEE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2A7F3F3-D617-5D89-272D-1AB0BFB45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BE1E0C-2000-F1F2-4F23-C306511D9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5BFBD-834A-49BB-81ED-E309CF800039}" type="datetime1">
              <a:rPr lang="it-IT" smtClean="0"/>
              <a:t>11/04/2024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06FA2BA-7B89-3422-275F-74B05840C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BD84ADF-E85F-52E5-D671-9D258F70C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4256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B0BD9E-87E9-B441-16FA-DEEBC13EC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EC5414F-26C7-6FEC-F1AA-B499DEA06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2B9D9DC-F3D9-363E-2C52-1A66A8383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0470C-C725-48BC-B248-B6D8FAA4B93C}" type="datetime1">
              <a:rPr lang="it-IT" smtClean="0"/>
              <a:t>11/04/2024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BA8539C-4217-827D-0EC0-23518C6DF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ED2056F-59A4-02BA-66B4-01808A253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1133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D11E5CD-1924-40AE-7253-3172BA7377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85CFA53-7FD9-96A3-E462-F81F784065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B1022BE-0DF8-4E79-FD2F-0EEFB812F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A9C90-6F49-4748-968E-37E3DD7F1F3E}" type="datetime1">
              <a:rPr lang="it-IT" smtClean="0"/>
              <a:t>11/04/2024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8F86B84-D1C5-6501-A01A-F9502FAA5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8F6536-D110-8D5C-552D-CC5100B23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5672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7AAB18-31CD-C517-5EC3-A2731A92B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68922D-1B60-6BA3-5630-801D489E5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28FB1AA-B8E6-A641-9CF2-835D3C1A4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EB0E3-F018-40A0-BDDE-09054550D2DA}" type="datetime1">
              <a:rPr lang="it-IT" smtClean="0"/>
              <a:t>11/04/2024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E44CE47-5FF8-0F06-F934-F7299EDBD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CBFB062-7659-67EF-BCDF-987B53FD2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9103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EDBC39-5135-C7AB-17BA-AFD7EC36E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DC30F44-2ACE-DB3B-5546-75177E410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7790379-7E8C-574D-BBDE-E10559C0C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846C6-8559-4CEE-9D0C-B6DA44ADB942}" type="datetime1">
              <a:rPr lang="it-IT" smtClean="0"/>
              <a:t>11/04/2024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D6C9146-E741-A914-2595-427D30B2B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0089DA-7C75-FA66-1103-E2792D7BA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7466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96387C-3A9B-41D3-8CF8-6B6D8BB8B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9AD5AFF-C4F7-5AAB-A9B8-DB279F5F32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D6B2F51-EEB8-3F8E-2926-3CD577E04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C523606-4707-4626-A6D5-734102EBA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A9AE8-FCEA-4710-8999-17BFAFE13723}" type="datetime1">
              <a:rPr lang="it-IT" smtClean="0"/>
              <a:t>11/04/2024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691F60D-9C01-2E06-A5D3-6E72F2E9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30FF37B-0087-DB6E-1253-511E8D861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6213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747733-EED8-35CD-2B55-580102446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151C247-6813-93E3-A4DB-883464ABF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43289C6-02A2-065B-5ED0-275D65E057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8EE0365-0915-E84B-4042-F6AE5544B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1B1C3DE-89ED-76E3-F5B6-1723F02B3F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FD31B99-B133-D81B-0C0F-EB76BA258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C64B-96E5-4A9B-8A2B-06FAC029F08B}" type="datetime1">
              <a:rPr lang="it-IT" smtClean="0"/>
              <a:t>11/04/2024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059F70D-92CC-5A86-FD86-5D00A57CE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FEA1D29-2C00-17F7-0354-FC63E8ECE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7427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23AB60-32CE-9070-3323-C9EBC2E55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F10A6E2-0C36-B326-EA5C-98D18A45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2B4AF-4353-4399-B364-0B58EAE17331}" type="datetime1">
              <a:rPr lang="it-IT" smtClean="0"/>
              <a:t>11/04/2024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F795664-0C36-E57B-EE9A-AAE54A747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5BC01D8-ACB2-E190-0555-7512EB3C5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1534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8E5B360-5D08-6309-EAB9-F3F2D6C8B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A95A-6BA4-4876-99BE-EE4989AED35A}" type="datetime1">
              <a:rPr lang="it-IT" smtClean="0"/>
              <a:t>11/04/2024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21BD7B4-F12E-081A-9D64-1897E7061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D1D4EE3-90EC-0B34-527F-EBD7D4040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8290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DB90E9-B8FA-1F8A-7F88-8F52A0865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324CB3-A36B-3F37-E849-83603A087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C5A0DD6-BEA3-C972-1184-8CAFACCA5F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8F4CEBD-E3C2-30B9-201D-C6186CD0C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2A60-3337-4A5C-87D0-5B7DC8E09C40}" type="datetime1">
              <a:rPr lang="it-IT" smtClean="0"/>
              <a:t>11/04/2024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AE507C3-81B0-07FD-64EE-33AD2313E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2B8C8C1-7683-C06E-FAAF-158B42075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0389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2D8326-941F-2794-EED5-FB5168965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2B46B78-E616-8DCB-DED6-F1ACC3AF89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5E52CFE-2FD4-56E7-CAA7-10F22F2D9D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7D44707-3EE4-D941-1750-C04D82460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8C64B-DE24-402E-A627-145A61F6C75A}" type="datetime1">
              <a:rPr lang="it-IT" smtClean="0"/>
              <a:t>11/04/2024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385A88A-176E-B910-04B1-78B59A4D8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EF55452-90A7-4B28-8394-12B5DC0EE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5379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83F456C-9497-C584-1ABA-96A84F086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6D8F5BA-B5E9-8985-E59B-B46C67668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FE8D9B-BF2F-163B-742D-6D23F69C2E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70C9E6-FCA0-41E7-9D88-F42BABA7A79C}" type="datetime1">
              <a:rPr lang="it-IT" smtClean="0"/>
              <a:t>11/04/2024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6AF0002-18A5-E1F4-971B-88D1924B7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9845BE-B7DD-4DA5-4145-DA20EFD02F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5029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customXml" Target="../ink/ink5.xml"/><Relationship Id="rId1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90.png"/><Relationship Id="rId12" Type="http://schemas.openxmlformats.org/officeDocument/2006/relationships/hyperlink" Target="https://www.windy.com/" TargetMode="External"/><Relationship Id="rId17" Type="http://schemas.openxmlformats.org/officeDocument/2006/relationships/customXml" Target="../ink/ink7.xml"/><Relationship Id="rId2" Type="http://schemas.openxmlformats.org/officeDocument/2006/relationships/image" Target="../media/image17.png"/><Relationship Id="rId16" Type="http://schemas.openxmlformats.org/officeDocument/2006/relationships/image" Target="../media/image20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110.PNG"/><Relationship Id="rId5" Type="http://schemas.openxmlformats.org/officeDocument/2006/relationships/image" Target="../media/image81.PNG"/><Relationship Id="rId15" Type="http://schemas.openxmlformats.org/officeDocument/2006/relationships/customXml" Target="../ink/ink6.xml"/><Relationship Id="rId10" Type="http://schemas.openxmlformats.org/officeDocument/2006/relationships/customXml" Target="../ink/ink4.xml"/><Relationship Id="rId19" Type="http://schemas.openxmlformats.org/officeDocument/2006/relationships/customXml" Target="../ink/ink8.xml"/><Relationship Id="rId4" Type="http://schemas.openxmlformats.org/officeDocument/2006/relationships/customXml" Target="../ink/ink1.xml"/><Relationship Id="rId9" Type="http://schemas.openxmlformats.org/officeDocument/2006/relationships/image" Target="../media/image100.png"/><Relationship Id="rId1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windy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image" Target="../media/image30.png"/><Relationship Id="rId26" Type="http://schemas.openxmlformats.org/officeDocument/2006/relationships/image" Target="../media/image34.png"/><Relationship Id="rId39" Type="http://schemas.openxmlformats.org/officeDocument/2006/relationships/customXml" Target="../ink/ink26.xml"/><Relationship Id="rId21" Type="http://schemas.openxmlformats.org/officeDocument/2006/relationships/customXml" Target="../ink/ink17.xml"/><Relationship Id="rId34" Type="http://schemas.openxmlformats.org/officeDocument/2006/relationships/image" Target="../media/image38.png"/><Relationship Id="rId42" Type="http://schemas.openxmlformats.org/officeDocument/2006/relationships/image" Target="../media/image42.png"/><Relationship Id="rId7" Type="http://schemas.openxmlformats.org/officeDocument/2006/relationships/image" Target="../media/image241.png"/><Relationship Id="rId2" Type="http://schemas.openxmlformats.org/officeDocument/2006/relationships/image" Target="../media/image26.png"/><Relationship Id="rId16" Type="http://schemas.openxmlformats.org/officeDocument/2006/relationships/image" Target="../media/image29.png"/><Relationship Id="rId29" Type="http://schemas.openxmlformats.org/officeDocument/2006/relationships/customXml" Target="../ink/ink2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.xml"/><Relationship Id="rId11" Type="http://schemas.openxmlformats.org/officeDocument/2006/relationships/image" Target="../media/image260.png"/><Relationship Id="rId24" Type="http://schemas.openxmlformats.org/officeDocument/2006/relationships/image" Target="../media/image33.png"/><Relationship Id="rId32" Type="http://schemas.openxmlformats.org/officeDocument/2006/relationships/image" Target="../media/image37.png"/><Relationship Id="rId37" Type="http://schemas.openxmlformats.org/officeDocument/2006/relationships/customXml" Target="../ink/ink25.xml"/><Relationship Id="rId40" Type="http://schemas.openxmlformats.org/officeDocument/2006/relationships/image" Target="../media/image41.png"/><Relationship Id="rId45" Type="http://schemas.openxmlformats.org/officeDocument/2006/relationships/customXml" Target="../ink/ink29.xml"/><Relationship Id="rId5" Type="http://schemas.openxmlformats.org/officeDocument/2006/relationships/image" Target="../media/image230.png"/><Relationship Id="rId15" Type="http://schemas.openxmlformats.org/officeDocument/2006/relationships/customXml" Target="../ink/ink14.xml"/><Relationship Id="rId23" Type="http://schemas.openxmlformats.org/officeDocument/2006/relationships/customXml" Target="../ink/ink18.xml"/><Relationship Id="rId28" Type="http://schemas.openxmlformats.org/officeDocument/2006/relationships/image" Target="../media/image35.png"/><Relationship Id="rId36" Type="http://schemas.openxmlformats.org/officeDocument/2006/relationships/image" Target="../media/image39.png"/><Relationship Id="rId10" Type="http://schemas.openxmlformats.org/officeDocument/2006/relationships/customXml" Target="../ink/ink12.xml"/><Relationship Id="rId19" Type="http://schemas.openxmlformats.org/officeDocument/2006/relationships/customXml" Target="../ink/ink16.xml"/><Relationship Id="rId31" Type="http://schemas.openxmlformats.org/officeDocument/2006/relationships/customXml" Target="../ink/ink22.xml"/><Relationship Id="rId44" Type="http://schemas.openxmlformats.org/officeDocument/2006/relationships/image" Target="../media/image43.png"/><Relationship Id="rId4" Type="http://schemas.openxmlformats.org/officeDocument/2006/relationships/customXml" Target="../ink/ink9.xml"/><Relationship Id="rId9" Type="http://schemas.openxmlformats.org/officeDocument/2006/relationships/image" Target="../media/image25.png"/><Relationship Id="rId14" Type="http://schemas.openxmlformats.org/officeDocument/2006/relationships/image" Target="../media/image28.png"/><Relationship Id="rId22" Type="http://schemas.openxmlformats.org/officeDocument/2006/relationships/image" Target="../media/image32.png"/><Relationship Id="rId27" Type="http://schemas.openxmlformats.org/officeDocument/2006/relationships/customXml" Target="../ink/ink20.xml"/><Relationship Id="rId30" Type="http://schemas.openxmlformats.org/officeDocument/2006/relationships/image" Target="../media/image36.png"/><Relationship Id="rId35" Type="http://schemas.openxmlformats.org/officeDocument/2006/relationships/customXml" Target="../ink/ink24.xml"/><Relationship Id="rId43" Type="http://schemas.openxmlformats.org/officeDocument/2006/relationships/customXml" Target="../ink/ink28.xml"/><Relationship Id="rId8" Type="http://schemas.openxmlformats.org/officeDocument/2006/relationships/customXml" Target="../ink/ink11.xml"/><Relationship Id="rId3" Type="http://schemas.openxmlformats.org/officeDocument/2006/relationships/image" Target="../media/image17.png"/><Relationship Id="rId12" Type="http://schemas.openxmlformats.org/officeDocument/2006/relationships/customXml" Target="../ink/ink13.xml"/><Relationship Id="rId17" Type="http://schemas.openxmlformats.org/officeDocument/2006/relationships/customXml" Target="../ink/ink15.xml"/><Relationship Id="rId25" Type="http://schemas.openxmlformats.org/officeDocument/2006/relationships/customXml" Target="../ink/ink19.xml"/><Relationship Id="rId33" Type="http://schemas.openxmlformats.org/officeDocument/2006/relationships/customXml" Target="../ink/ink23.xml"/><Relationship Id="rId38" Type="http://schemas.openxmlformats.org/officeDocument/2006/relationships/image" Target="../media/image40.png"/><Relationship Id="rId46" Type="http://schemas.openxmlformats.org/officeDocument/2006/relationships/image" Target="../media/image44.png"/><Relationship Id="rId20" Type="http://schemas.openxmlformats.org/officeDocument/2006/relationships/image" Target="../media/image31.png"/><Relationship Id="rId41" Type="http://schemas.openxmlformats.org/officeDocument/2006/relationships/customXml" Target="../ink/ink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5.xml"/><Relationship Id="rId18" Type="http://schemas.openxmlformats.org/officeDocument/2006/relationships/image" Target="../media/image50.png"/><Relationship Id="rId26" Type="http://schemas.openxmlformats.org/officeDocument/2006/relationships/image" Target="../media/image54.png"/><Relationship Id="rId3" Type="http://schemas.openxmlformats.org/officeDocument/2006/relationships/image" Target="../media/image230.png"/><Relationship Id="rId21" Type="http://schemas.openxmlformats.org/officeDocument/2006/relationships/customXml" Target="../ink/ink39.xml"/><Relationship Id="rId34" Type="http://schemas.openxmlformats.org/officeDocument/2006/relationships/image" Target="../media/image58.png"/><Relationship Id="rId7" Type="http://schemas.openxmlformats.org/officeDocument/2006/relationships/customXml" Target="../ink/ink32.xml"/><Relationship Id="rId12" Type="http://schemas.openxmlformats.org/officeDocument/2006/relationships/image" Target="../media/image47.png"/><Relationship Id="rId17" Type="http://schemas.openxmlformats.org/officeDocument/2006/relationships/customXml" Target="../ink/ink37.xml"/><Relationship Id="rId25" Type="http://schemas.openxmlformats.org/officeDocument/2006/relationships/customXml" Target="../ink/ink41.xml"/><Relationship Id="rId33" Type="http://schemas.openxmlformats.org/officeDocument/2006/relationships/customXml" Target="../ink/ink45.xml"/><Relationship Id="rId2" Type="http://schemas.openxmlformats.org/officeDocument/2006/relationships/customXml" Target="../ink/ink30.xml"/><Relationship Id="rId16" Type="http://schemas.openxmlformats.org/officeDocument/2006/relationships/image" Target="../media/image49.png"/><Relationship Id="rId20" Type="http://schemas.openxmlformats.org/officeDocument/2006/relationships/image" Target="../media/image51.png"/><Relationship Id="rId29" Type="http://schemas.openxmlformats.org/officeDocument/2006/relationships/customXml" Target="../ink/ink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customXml" Target="../ink/ink34.xml"/><Relationship Id="rId24" Type="http://schemas.openxmlformats.org/officeDocument/2006/relationships/image" Target="../media/image53.png"/><Relationship Id="rId32" Type="http://schemas.openxmlformats.org/officeDocument/2006/relationships/image" Target="../media/image57.png"/><Relationship Id="rId5" Type="http://schemas.openxmlformats.org/officeDocument/2006/relationships/image" Target="../media/image29.png"/><Relationship Id="rId15" Type="http://schemas.openxmlformats.org/officeDocument/2006/relationships/customXml" Target="../ink/ink36.xml"/><Relationship Id="rId23" Type="http://schemas.openxmlformats.org/officeDocument/2006/relationships/customXml" Target="../ink/ink40.xml"/><Relationship Id="rId28" Type="http://schemas.openxmlformats.org/officeDocument/2006/relationships/image" Target="../media/image55.png"/><Relationship Id="rId36" Type="http://schemas.openxmlformats.org/officeDocument/2006/relationships/image" Target="../media/image59.png"/><Relationship Id="rId10" Type="http://schemas.openxmlformats.org/officeDocument/2006/relationships/image" Target="../media/image46.png"/><Relationship Id="rId19" Type="http://schemas.openxmlformats.org/officeDocument/2006/relationships/customXml" Target="../ink/ink38.xml"/><Relationship Id="rId31" Type="http://schemas.openxmlformats.org/officeDocument/2006/relationships/customXml" Target="../ink/ink44.xml"/><Relationship Id="rId4" Type="http://schemas.openxmlformats.org/officeDocument/2006/relationships/customXml" Target="../ink/ink31.xml"/><Relationship Id="rId9" Type="http://schemas.openxmlformats.org/officeDocument/2006/relationships/customXml" Target="../ink/ink33.xml"/><Relationship Id="rId14" Type="http://schemas.openxmlformats.org/officeDocument/2006/relationships/image" Target="../media/image48.png"/><Relationship Id="rId22" Type="http://schemas.openxmlformats.org/officeDocument/2006/relationships/image" Target="../media/image52.png"/><Relationship Id="rId27" Type="http://schemas.openxmlformats.org/officeDocument/2006/relationships/customXml" Target="../ink/ink42.xml"/><Relationship Id="rId30" Type="http://schemas.openxmlformats.org/officeDocument/2006/relationships/image" Target="../media/image56.png"/><Relationship Id="rId35" Type="http://schemas.openxmlformats.org/officeDocument/2006/relationships/customXml" Target="../ink/ink46.xml"/><Relationship Id="rId8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windy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0.png"/><Relationship Id="rId5" Type="http://schemas.openxmlformats.org/officeDocument/2006/relationships/customXml" Target="../ink/ink47.xml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70.png"/><Relationship Id="rId21" Type="http://schemas.openxmlformats.org/officeDocument/2006/relationships/customXml" Target="../ink/ink53.xml"/><Relationship Id="rId34" Type="http://schemas.openxmlformats.org/officeDocument/2006/relationships/image" Target="../media/image410.png"/><Relationship Id="rId42" Type="http://schemas.openxmlformats.org/officeDocument/2006/relationships/image" Target="../media/image450.png"/><Relationship Id="rId47" Type="http://schemas.openxmlformats.org/officeDocument/2006/relationships/customXml" Target="../ink/ink66.xml"/><Relationship Id="rId50" Type="http://schemas.openxmlformats.org/officeDocument/2006/relationships/image" Target="../media/image68.png"/><Relationship Id="rId55" Type="http://schemas.openxmlformats.org/officeDocument/2006/relationships/image" Target="../media/image500.png"/><Relationship Id="rId63" Type="http://schemas.openxmlformats.org/officeDocument/2006/relationships/image" Target="../media/image540.png"/><Relationship Id="rId68" Type="http://schemas.openxmlformats.org/officeDocument/2006/relationships/customXml" Target="../ink/ink75.xml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20.png"/><Relationship Id="rId29" Type="http://schemas.openxmlformats.org/officeDocument/2006/relationships/customXml" Target="../ink/ink57.xml"/><Relationship Id="rId24" Type="http://schemas.openxmlformats.org/officeDocument/2006/relationships/image" Target="../media/image360.png"/><Relationship Id="rId32" Type="http://schemas.openxmlformats.org/officeDocument/2006/relationships/image" Target="../media/image400.png"/><Relationship Id="rId37" Type="http://schemas.openxmlformats.org/officeDocument/2006/relationships/customXml" Target="../ink/ink61.xml"/><Relationship Id="rId40" Type="http://schemas.openxmlformats.org/officeDocument/2006/relationships/image" Target="../media/image440.png"/><Relationship Id="rId45" Type="http://schemas.openxmlformats.org/officeDocument/2006/relationships/customXml" Target="../ink/ink65.xml"/><Relationship Id="rId53" Type="http://schemas.openxmlformats.org/officeDocument/2006/relationships/image" Target="../media/image490.png"/><Relationship Id="rId58" Type="http://schemas.openxmlformats.org/officeDocument/2006/relationships/customXml" Target="../ink/ink70.xml"/><Relationship Id="rId66" Type="http://schemas.openxmlformats.org/officeDocument/2006/relationships/customXml" Target="../ink/ink74.xml"/><Relationship Id="rId5" Type="http://schemas.openxmlformats.org/officeDocument/2006/relationships/customXml" Target="../ink/ink48.xml"/><Relationship Id="rId61" Type="http://schemas.openxmlformats.org/officeDocument/2006/relationships/image" Target="../media/image530.png"/><Relationship Id="rId19" Type="http://schemas.openxmlformats.org/officeDocument/2006/relationships/customXml" Target="../ink/ink52.xml"/><Relationship Id="rId14" Type="http://schemas.openxmlformats.org/officeDocument/2006/relationships/image" Target="../media/image310.png"/><Relationship Id="rId22" Type="http://schemas.openxmlformats.org/officeDocument/2006/relationships/image" Target="../media/image350.png"/><Relationship Id="rId27" Type="http://schemas.openxmlformats.org/officeDocument/2006/relationships/customXml" Target="../ink/ink56.xml"/><Relationship Id="rId30" Type="http://schemas.openxmlformats.org/officeDocument/2006/relationships/image" Target="../media/image390.png"/><Relationship Id="rId35" Type="http://schemas.openxmlformats.org/officeDocument/2006/relationships/customXml" Target="../ink/ink60.xml"/><Relationship Id="rId43" Type="http://schemas.openxmlformats.org/officeDocument/2006/relationships/customXml" Target="../ink/ink64.xml"/><Relationship Id="rId48" Type="http://schemas.openxmlformats.org/officeDocument/2006/relationships/image" Target="../media/image480.png"/><Relationship Id="rId56" Type="http://schemas.openxmlformats.org/officeDocument/2006/relationships/customXml" Target="../ink/ink69.xml"/><Relationship Id="rId64" Type="http://schemas.openxmlformats.org/officeDocument/2006/relationships/customXml" Target="../ink/ink73.xml"/><Relationship Id="rId69" Type="http://schemas.openxmlformats.org/officeDocument/2006/relationships/image" Target="../media/image570.png"/><Relationship Id="rId8" Type="http://schemas.openxmlformats.org/officeDocument/2006/relationships/image" Target="../media/image65.png"/><Relationship Id="rId51" Type="http://schemas.openxmlformats.org/officeDocument/2006/relationships/image" Target="../media/image69.png"/><Relationship Id="rId3" Type="http://schemas.openxmlformats.org/officeDocument/2006/relationships/image" Target="../media/image62.png"/><Relationship Id="rId17" Type="http://schemas.openxmlformats.org/officeDocument/2006/relationships/customXml" Target="../ink/ink51.xml"/><Relationship Id="rId25" Type="http://schemas.openxmlformats.org/officeDocument/2006/relationships/customXml" Target="../ink/ink55.xml"/><Relationship Id="rId33" Type="http://schemas.openxmlformats.org/officeDocument/2006/relationships/customXml" Target="../ink/ink59.xml"/><Relationship Id="rId38" Type="http://schemas.openxmlformats.org/officeDocument/2006/relationships/image" Target="../media/image430.png"/><Relationship Id="rId46" Type="http://schemas.openxmlformats.org/officeDocument/2006/relationships/image" Target="../media/image470.png"/><Relationship Id="rId59" Type="http://schemas.openxmlformats.org/officeDocument/2006/relationships/image" Target="../media/image520.png"/><Relationship Id="rId67" Type="http://schemas.openxmlformats.org/officeDocument/2006/relationships/image" Target="../media/image560.png"/><Relationship Id="rId20" Type="http://schemas.openxmlformats.org/officeDocument/2006/relationships/image" Target="../media/image340.png"/><Relationship Id="rId41" Type="http://schemas.openxmlformats.org/officeDocument/2006/relationships/customXml" Target="../ink/ink63.xml"/><Relationship Id="rId54" Type="http://schemas.openxmlformats.org/officeDocument/2006/relationships/customXml" Target="../ink/ink68.xml"/><Relationship Id="rId62" Type="http://schemas.openxmlformats.org/officeDocument/2006/relationships/customXml" Target="../ink/ink7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0.png"/><Relationship Id="rId15" Type="http://schemas.openxmlformats.org/officeDocument/2006/relationships/customXml" Target="../ink/ink50.xml"/><Relationship Id="rId23" Type="http://schemas.openxmlformats.org/officeDocument/2006/relationships/customXml" Target="../ink/ink54.xml"/><Relationship Id="rId28" Type="http://schemas.openxmlformats.org/officeDocument/2006/relationships/image" Target="../media/image381.png"/><Relationship Id="rId36" Type="http://schemas.openxmlformats.org/officeDocument/2006/relationships/image" Target="../media/image420.png"/><Relationship Id="rId49" Type="http://schemas.openxmlformats.org/officeDocument/2006/relationships/image" Target="../media/image67.png"/><Relationship Id="rId57" Type="http://schemas.openxmlformats.org/officeDocument/2006/relationships/image" Target="../media/image510.png"/><Relationship Id="rId10" Type="http://schemas.openxmlformats.org/officeDocument/2006/relationships/customXml" Target="../ink/ink49.xml"/><Relationship Id="rId31" Type="http://schemas.openxmlformats.org/officeDocument/2006/relationships/customXml" Target="../ink/ink58.xml"/><Relationship Id="rId44" Type="http://schemas.openxmlformats.org/officeDocument/2006/relationships/image" Target="../media/image460.png"/><Relationship Id="rId52" Type="http://schemas.openxmlformats.org/officeDocument/2006/relationships/customXml" Target="../ink/ink67.xml"/><Relationship Id="rId60" Type="http://schemas.openxmlformats.org/officeDocument/2006/relationships/customXml" Target="../ink/ink71.xml"/><Relationship Id="rId65" Type="http://schemas.openxmlformats.org/officeDocument/2006/relationships/image" Target="../media/image550.png"/><Relationship Id="rId4" Type="http://schemas.openxmlformats.org/officeDocument/2006/relationships/image" Target="../media/image63.png"/><Relationship Id="rId9" Type="http://schemas.openxmlformats.org/officeDocument/2006/relationships/image" Target="../media/image66.png"/><Relationship Id="rId18" Type="http://schemas.openxmlformats.org/officeDocument/2006/relationships/image" Target="../media/image331.png"/><Relationship Id="rId39" Type="http://schemas.openxmlformats.org/officeDocument/2006/relationships/customXml" Target="../ink/ink6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9DFBDCC-07A3-6D29-6B2D-1772E93A0071}"/>
              </a:ext>
            </a:extLst>
          </p:cNvPr>
          <p:cNvSpPr txBox="1"/>
          <p:nvPr/>
        </p:nvSpPr>
        <p:spPr>
          <a:xfrm>
            <a:off x="2090058" y="2391508"/>
            <a:ext cx="82095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/>
              <a:t>      A </a:t>
            </a:r>
            <a:r>
              <a:rPr lang="it-IT" sz="4400" dirty="0" err="1"/>
              <a:t>met</a:t>
            </a:r>
            <a:r>
              <a:rPr lang="it-IT" sz="4400" dirty="0"/>
              <a:t>. highlight </a:t>
            </a:r>
            <a:r>
              <a:rPr lang="it-IT" sz="4400" dirty="0" err="1"/>
              <a:t>before</a:t>
            </a:r>
            <a:r>
              <a:rPr lang="it-IT" sz="4400" dirty="0"/>
              <a:t> </a:t>
            </a:r>
          </a:p>
          <a:p>
            <a:r>
              <a:rPr lang="it-IT" sz="4400" dirty="0" err="1"/>
              <a:t>starting</a:t>
            </a:r>
            <a:r>
              <a:rPr lang="it-IT" sz="4400" dirty="0"/>
              <a:t> the new RUSSO™ session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0928E51-999C-6D39-BA73-24DC849C3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8876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AF6B91C-2092-48D2-D05A-101AF81C7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" y="221064"/>
            <a:ext cx="11915775" cy="330083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4640014-6DF4-92F3-FFBF-8F671007B869}"/>
              </a:ext>
            </a:extLst>
          </p:cNvPr>
          <p:cNvSpPr txBox="1"/>
          <p:nvPr/>
        </p:nvSpPr>
        <p:spPr>
          <a:xfrm>
            <a:off x="4029389" y="3716580"/>
            <a:ext cx="473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TWO MAIN MABL RESPONSE MECHANISMS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1DB6500-7F2A-BC97-782C-704986D332F7}"/>
              </a:ext>
            </a:extLst>
          </p:cNvPr>
          <p:cNvSpPr txBox="1"/>
          <p:nvPr/>
        </p:nvSpPr>
        <p:spPr>
          <a:xfrm>
            <a:off x="622161" y="4289863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low-Ro, </a:t>
            </a:r>
            <a:r>
              <a:rPr lang="it-IT" dirty="0" err="1"/>
              <a:t>weak</a:t>
            </a:r>
            <a:r>
              <a:rPr lang="it-IT" dirty="0"/>
              <a:t> wind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E5CC78B6-02D5-8A59-5FB8-C4C490E36250}"/>
              </a:ext>
            </a:extLst>
          </p:cNvPr>
          <p:cNvSpPr/>
          <p:nvPr/>
        </p:nvSpPr>
        <p:spPr>
          <a:xfrm>
            <a:off x="522515" y="4265539"/>
            <a:ext cx="3276600" cy="449719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E00531E-CC9C-6E05-E818-F020C07572A3}"/>
              </a:ext>
            </a:extLst>
          </p:cNvPr>
          <p:cNvSpPr txBox="1"/>
          <p:nvPr/>
        </p:nvSpPr>
        <p:spPr>
          <a:xfrm>
            <a:off x="8145862" y="4265539"/>
            <a:ext cx="358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high-Ro, strong cross-</a:t>
            </a:r>
            <a:r>
              <a:rPr lang="it-IT" dirty="0" err="1"/>
              <a:t>frontal</a:t>
            </a:r>
            <a:r>
              <a:rPr lang="it-IT" dirty="0"/>
              <a:t> wind </a:t>
            </a:r>
          </a:p>
          <a:p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stability</a:t>
            </a:r>
            <a:r>
              <a:rPr lang="it-IT" dirty="0"/>
              <a:t>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75EDCDD-3150-5A32-A0A8-F1766F20DE4E}"/>
              </a:ext>
            </a:extLst>
          </p:cNvPr>
          <p:cNvSpPr/>
          <p:nvPr/>
        </p:nvSpPr>
        <p:spPr>
          <a:xfrm>
            <a:off x="8015025" y="4193871"/>
            <a:ext cx="3892481" cy="805106"/>
          </a:xfrm>
          <a:prstGeom prst="rect">
            <a:avLst/>
          </a:prstGeom>
          <a:noFill/>
          <a:ln w="38100">
            <a:solidFill>
              <a:srgbClr val="E8E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7CB0520F-533E-CB95-A449-2740EB33C9C1}"/>
              </a:ext>
            </a:extLst>
          </p:cNvPr>
          <p:cNvSpPr/>
          <p:nvPr/>
        </p:nvSpPr>
        <p:spPr>
          <a:xfrm>
            <a:off x="1034980" y="5517167"/>
            <a:ext cx="954594" cy="449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53907326-7EB6-B212-DB2C-AFA41F3A27F3}"/>
                  </a:ext>
                </a:extLst>
              </p:cNvPr>
              <p:cNvSpPr txBox="1"/>
              <p:nvPr/>
            </p:nvSpPr>
            <p:spPr>
              <a:xfrm>
                <a:off x="2592475" y="5116951"/>
                <a:ext cx="4314163" cy="1250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For a high-</a:t>
                </a:r>
                <a:r>
                  <a:rPr lang="it-IT" dirty="0" err="1"/>
                  <a:t>passed</a:t>
                </a:r>
                <a:r>
                  <a:rPr lang="it-IT" dirty="0"/>
                  <a:t> field </a:t>
                </a:r>
                <a:r>
                  <a:rPr lang="it-IT" dirty="0" err="1"/>
                  <a:t>at</a:t>
                </a:r>
                <a:r>
                  <a:rPr lang="it-IT" dirty="0"/>
                  <a:t> e.g.  L=200km</a:t>
                </a:r>
              </a:p>
              <a:p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𝑅𝑜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10 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2⋅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53907326-7EB6-B212-DB2C-AFA41F3A2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475" y="5116951"/>
                <a:ext cx="4314163" cy="1250150"/>
              </a:xfrm>
              <a:prstGeom prst="rect">
                <a:avLst/>
              </a:prstGeom>
              <a:blipFill>
                <a:blip r:embed="rId4"/>
                <a:stretch>
                  <a:fillRect l="-1130" t="-19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05B844C-2B24-AA86-4BEB-5CDB82DC4F70}"/>
              </a:ext>
            </a:extLst>
          </p:cNvPr>
          <p:cNvSpPr txBox="1"/>
          <p:nvPr/>
        </p:nvSpPr>
        <p:spPr>
          <a:xfrm>
            <a:off x="7013749" y="5517167"/>
            <a:ext cx="1366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RIGHT</a:t>
            </a:r>
            <a:r>
              <a:rPr lang="it-IT" sz="4000" dirty="0">
                <a:solidFill>
                  <a:srgbClr val="FF0000"/>
                </a:solidFill>
              </a:rPr>
              <a:t>?</a:t>
            </a:r>
            <a:endParaRPr lang="it-IT" dirty="0">
              <a:solidFill>
                <a:srgbClr val="FF0000"/>
              </a:solidFill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5C2F2FE-7ACD-276E-7AD3-DEF59B78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171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CC96F03-86C5-A235-CF3F-6B39D6C23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497" y="123363"/>
            <a:ext cx="8468907" cy="661127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2AAF51C-3303-2BA6-8B56-C5131BD1A101}"/>
              </a:ext>
            </a:extLst>
          </p:cNvPr>
          <p:cNvSpPr txBox="1"/>
          <p:nvPr/>
        </p:nvSpPr>
        <p:spPr>
          <a:xfrm>
            <a:off x="282101" y="1132075"/>
            <a:ext cx="35895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Clear positive </a:t>
            </a:r>
            <a:r>
              <a:rPr lang="it-IT" sz="2000" dirty="0" err="1"/>
              <a:t>correlations</a:t>
            </a:r>
            <a:r>
              <a:rPr lang="it-IT" sz="2000" dirty="0"/>
              <a:t> </a:t>
            </a:r>
            <a:r>
              <a:rPr lang="it-IT" sz="2000" dirty="0" err="1"/>
              <a:t>only</a:t>
            </a:r>
            <a:r>
              <a:rPr lang="it-IT" sz="2000" dirty="0"/>
              <a:t> for wind speeds &gt; 5 m/s …</a:t>
            </a:r>
            <a:endParaRPr lang="en-GB" sz="2000" dirty="0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6261F540-EB3E-6268-4020-32B304EAA0C4}"/>
              </a:ext>
            </a:extLst>
          </p:cNvPr>
          <p:cNvGrpSpPr/>
          <p:nvPr/>
        </p:nvGrpSpPr>
        <p:grpSpPr>
          <a:xfrm>
            <a:off x="4406630" y="359923"/>
            <a:ext cx="3219855" cy="2733473"/>
            <a:chOff x="4406630" y="359923"/>
            <a:chExt cx="3219855" cy="2733473"/>
          </a:xfrm>
        </p:grpSpPr>
        <p:cxnSp>
          <p:nvCxnSpPr>
            <p:cNvPr id="15" name="Connettore diritto 14">
              <a:extLst>
                <a:ext uri="{FF2B5EF4-FFF2-40B4-BE49-F238E27FC236}">
                  <a16:creationId xmlns:a16="http://schemas.microsoft.com/office/drawing/2014/main" id="{6474E834-4A16-CF81-3F9A-1A4A3CB043EE}"/>
                </a:ext>
              </a:extLst>
            </p:cNvPr>
            <p:cNvCxnSpPr/>
            <p:nvPr/>
          </p:nvCxnSpPr>
          <p:spPr>
            <a:xfrm>
              <a:off x="5457217" y="359923"/>
              <a:ext cx="0" cy="273347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59FBD843-3D28-EB33-D350-661288C04051}"/>
                </a:ext>
              </a:extLst>
            </p:cNvPr>
            <p:cNvCxnSpPr/>
            <p:nvPr/>
          </p:nvCxnSpPr>
          <p:spPr>
            <a:xfrm>
              <a:off x="4406630" y="1710312"/>
              <a:ext cx="3219855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0F72A8CC-9EA8-5E8D-BC0C-4E9BB4632B81}"/>
              </a:ext>
            </a:extLst>
          </p:cNvPr>
          <p:cNvGrpSpPr/>
          <p:nvPr/>
        </p:nvGrpSpPr>
        <p:grpSpPr>
          <a:xfrm>
            <a:off x="8540983" y="359923"/>
            <a:ext cx="3219855" cy="2733473"/>
            <a:chOff x="4406630" y="359923"/>
            <a:chExt cx="3219855" cy="2733473"/>
          </a:xfrm>
        </p:grpSpPr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735ECCE3-7E89-D71F-46CA-A48F8BE036FF}"/>
                </a:ext>
              </a:extLst>
            </p:cNvPr>
            <p:cNvCxnSpPr/>
            <p:nvPr/>
          </p:nvCxnSpPr>
          <p:spPr>
            <a:xfrm>
              <a:off x="5457217" y="359923"/>
              <a:ext cx="0" cy="273347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BF4CF280-9E3F-2B2F-072D-324C25C3A874}"/>
                </a:ext>
              </a:extLst>
            </p:cNvPr>
            <p:cNvCxnSpPr/>
            <p:nvPr/>
          </p:nvCxnSpPr>
          <p:spPr>
            <a:xfrm>
              <a:off x="4406630" y="1710312"/>
              <a:ext cx="3219855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73A6859-1E94-2B99-13EE-573123BC6EAA}"/>
              </a:ext>
            </a:extLst>
          </p:cNvPr>
          <p:cNvSpPr txBox="1"/>
          <p:nvPr/>
        </p:nvSpPr>
        <p:spPr>
          <a:xfrm>
            <a:off x="172595" y="4289898"/>
            <a:ext cx="33779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… </a:t>
            </a:r>
            <a:r>
              <a:rPr lang="it-IT" sz="2000" dirty="0" err="1"/>
              <a:t>confirmed</a:t>
            </a:r>
            <a:r>
              <a:rPr lang="it-IT" sz="2000" dirty="0"/>
              <a:t> by </a:t>
            </a:r>
            <a:r>
              <a:rPr lang="it-IT" sz="2000" b="1" dirty="0"/>
              <a:t>High-speed </a:t>
            </a:r>
            <a:r>
              <a:rPr lang="it-IT" sz="2000" b="1" dirty="0" err="1"/>
              <a:t>only</a:t>
            </a:r>
            <a:r>
              <a:rPr lang="it-IT" sz="2000" dirty="0"/>
              <a:t> </a:t>
            </a:r>
            <a:r>
              <a:rPr lang="it-IT" sz="2000" dirty="0" err="1"/>
              <a:t>correlations</a:t>
            </a:r>
            <a:endParaRPr lang="it-IT" sz="2000" dirty="0"/>
          </a:p>
          <a:p>
            <a:endParaRPr lang="it-IT" sz="2000" dirty="0"/>
          </a:p>
          <a:p>
            <a:r>
              <a:rPr lang="it-IT" sz="2000" dirty="0">
                <a:sym typeface="Wingdings" panose="05000000000000000000" pitchFamily="2" charset="2"/>
              </a:rPr>
              <a:t> </a:t>
            </a:r>
            <a:r>
              <a:rPr lang="it-IT" sz="2000" dirty="0" err="1">
                <a:sym typeface="Wingdings" panose="05000000000000000000" pitchFamily="2" charset="2"/>
              </a:rPr>
              <a:t>Corr</a:t>
            </a:r>
            <a:r>
              <a:rPr lang="it-IT" sz="2000" dirty="0">
                <a:sym typeface="Wingdings" panose="05000000000000000000" pitchFamily="2" charset="2"/>
              </a:rPr>
              <a:t>. </a:t>
            </a:r>
            <a:r>
              <a:rPr lang="it-IT" sz="2000" dirty="0" err="1">
                <a:sym typeface="Wingdings" panose="05000000000000000000" pitchFamily="2" charset="2"/>
              </a:rPr>
              <a:t>coeff</a:t>
            </a:r>
            <a:r>
              <a:rPr lang="it-IT" sz="2000" dirty="0">
                <a:sym typeface="Wingdings" panose="05000000000000000000" pitchFamily="2" charset="2"/>
              </a:rPr>
              <a:t>. </a:t>
            </a:r>
            <a:r>
              <a:rPr lang="it-IT" sz="2000" dirty="0" err="1">
                <a:sym typeface="Wingdings" panose="05000000000000000000" pitchFamily="2" charset="2"/>
              </a:rPr>
              <a:t>much</a:t>
            </a:r>
            <a:r>
              <a:rPr lang="it-IT" sz="2000" dirty="0">
                <a:sym typeface="Wingdings" panose="05000000000000000000" pitchFamily="2" charset="2"/>
              </a:rPr>
              <a:t> do </a:t>
            </a:r>
            <a:r>
              <a:rPr lang="it-IT" sz="2000" dirty="0" err="1">
                <a:sym typeface="Wingdings" panose="05000000000000000000" pitchFamily="2" charset="2"/>
              </a:rPr>
              <a:t>depend</a:t>
            </a:r>
            <a:r>
              <a:rPr lang="it-IT" sz="2000" dirty="0">
                <a:sym typeface="Wingdings" panose="05000000000000000000" pitchFamily="2" charset="2"/>
              </a:rPr>
              <a:t> on model </a:t>
            </a:r>
            <a:r>
              <a:rPr lang="it-IT" sz="2000" dirty="0" err="1">
                <a:sym typeface="Wingdings" panose="05000000000000000000" pitchFamily="2" charset="2"/>
              </a:rPr>
              <a:t>resolution</a:t>
            </a:r>
            <a:r>
              <a:rPr lang="it-IT" sz="2000" dirty="0">
                <a:sym typeface="Wingdings" panose="05000000000000000000" pitchFamily="2" charset="2"/>
              </a:rPr>
              <a:t>!</a:t>
            </a:r>
            <a:endParaRPr lang="en-GB" sz="2000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272FF1D-19B4-21B9-16E2-293B11AFAE5E}"/>
              </a:ext>
            </a:extLst>
          </p:cNvPr>
          <p:cNvSpPr txBox="1"/>
          <p:nvPr/>
        </p:nvSpPr>
        <p:spPr>
          <a:xfrm>
            <a:off x="282101" y="6365304"/>
            <a:ext cx="2451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 err="1"/>
              <a:t>Strobach</a:t>
            </a:r>
            <a:r>
              <a:rPr lang="it-IT" sz="1600" i="1" dirty="0"/>
              <a:t> et al. 2022</a:t>
            </a:r>
            <a:endParaRPr lang="en-GB" sz="1600" i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B2E3DCB-D2BB-AA47-0C38-EB7515968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84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6B877ED-B2D3-0A07-DD89-5C99AD7439C1}"/>
              </a:ext>
            </a:extLst>
          </p:cNvPr>
          <p:cNvSpPr txBox="1"/>
          <p:nvPr/>
        </p:nvSpPr>
        <p:spPr>
          <a:xfrm>
            <a:off x="6711777" y="275146"/>
            <a:ext cx="37246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                </a:t>
            </a:r>
            <a:r>
              <a:rPr lang="it-IT" b="1" dirty="0" err="1"/>
              <a:t>Thermodynamics</a:t>
            </a:r>
            <a:endParaRPr lang="it-IT" b="1" dirty="0"/>
          </a:p>
          <a:p>
            <a:endParaRPr lang="it-IT" b="1" dirty="0"/>
          </a:p>
          <a:p>
            <a:endParaRPr lang="it-IT" b="1" dirty="0"/>
          </a:p>
          <a:p>
            <a:endParaRPr lang="it-IT" b="1" dirty="0"/>
          </a:p>
          <a:p>
            <a:r>
              <a:rPr lang="it-IT" dirty="0"/>
              <a:t> balance </a:t>
            </a:r>
            <a:r>
              <a:rPr lang="it-IT" dirty="0" err="1"/>
              <a:t>between</a:t>
            </a:r>
            <a:r>
              <a:rPr lang="it-IT" dirty="0"/>
              <a:t> «</a:t>
            </a:r>
            <a:r>
              <a:rPr lang="it-IT" dirty="0" err="1"/>
              <a:t>buoyancy</a:t>
            </a:r>
            <a:r>
              <a:rPr lang="it-IT" dirty="0"/>
              <a:t>» and large-scale </a:t>
            </a:r>
            <a:r>
              <a:rPr lang="it-IT" dirty="0" err="1"/>
              <a:t>advection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F246E550-1815-950A-3302-3F100D054709}"/>
                  </a:ext>
                </a:extLst>
              </p:cNvPr>
              <p:cNvSpPr txBox="1"/>
              <p:nvPr/>
            </p:nvSpPr>
            <p:spPr>
              <a:xfrm>
                <a:off x="946161" y="2570342"/>
                <a:ext cx="9756559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				Momentum</a:t>
                </a:r>
              </a:p>
              <a:p>
                <a:endParaRPr lang="it-IT" b="1" dirty="0"/>
              </a:p>
              <a:p>
                <a:endParaRPr lang="it-IT" b="1" dirty="0"/>
              </a:p>
              <a:p>
                <a:endParaRPr lang="it-IT" b="1" dirty="0"/>
              </a:p>
              <a:p>
                <a:endParaRPr lang="it-IT" b="1" dirty="0"/>
              </a:p>
              <a:p>
                <a:br>
                  <a:rPr lang="en-US" dirty="0"/>
                </a:br>
                <a:r>
                  <a:rPr lang="en-US" dirty="0"/>
                  <a:t>I + </a:t>
                </a:r>
                <a:r>
                  <a:rPr lang="en-US" dirty="0">
                    <a:effectLst/>
                    <a:latin typeface="Arial" panose="020B0604020202020204" pitchFamily="34" charset="0"/>
                  </a:rPr>
                  <a:t>II + III + IV + V  =  quasi-stationary forcing terms…  avoid too much detail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Interestingly, instead, …</a:t>
                </a:r>
              </a:p>
              <a:p>
                <a:endParaRPr lang="en-US" dirty="0">
                  <a:effectLst/>
                  <a:latin typeface="Arial" panose="020B0604020202020204" pitchFamily="34" charset="0"/>
                </a:endParaRPr>
              </a:p>
              <a:p>
                <a:pPr lvl="1"/>
                <a:r>
                  <a:rPr lang="en-US" dirty="0">
                    <a:effectLst/>
                    <a:latin typeface="Arial" panose="020B0604020202020204" pitchFamily="34" charset="0"/>
                  </a:rPr>
                  <a:t>VI. modulation of hydrostatic pressure gradients (PA)</a:t>
                </a:r>
                <a:br>
                  <a:rPr lang="en-US" dirty="0"/>
                </a:br>
                <a:r>
                  <a:rPr lang="en-US" dirty="0">
                    <a:effectLst/>
                    <a:latin typeface="Arial" panose="020B0604020202020204" pitchFamily="34" charset="0"/>
                  </a:rPr>
                  <a:t>VII. sensitivity to fluxes at the air-sea interface (DMM)</a:t>
                </a:r>
              </a:p>
              <a:p>
                <a:pPr lvl="1"/>
                <a:r>
                  <a:rPr lang="en-US" b="1" dirty="0">
                    <a:latin typeface="Arial" panose="020B0604020202020204" pitchFamily="34" charset="0"/>
                  </a:rPr>
                  <a:t>       where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it-IT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</m:oMath>
                </a14:m>
                <a:r>
                  <a:rPr lang="it-IT" b="1" dirty="0"/>
                  <a:t>(SST) and </a:t>
                </a:r>
                <a:r>
                  <a:rPr lang="it-IT" b="1" dirty="0" err="1"/>
                  <a:t>usually</a:t>
                </a:r>
                <a:r>
                  <a:rPr lang="it-IT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  <m:r>
                      <a:rPr lang="it-IT" b="1" i="1" dirty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𝝏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𝝏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𝑺𝑺𝑻</m:t>
                    </m:r>
                  </m:oMath>
                </a14:m>
                <a:r>
                  <a:rPr lang="it-IT" b="1" dirty="0"/>
                  <a:t>  </a:t>
                </a: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F246E550-1815-950A-3302-3F100D054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161" y="2570342"/>
                <a:ext cx="9756559" cy="3693319"/>
              </a:xfrm>
              <a:prstGeom prst="rect">
                <a:avLst/>
              </a:prstGeom>
              <a:blipFill>
                <a:blip r:embed="rId3"/>
                <a:stretch>
                  <a:fillRect l="-500" t="-825" b="-21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tangolo 10">
            <a:extLst>
              <a:ext uri="{FF2B5EF4-FFF2-40B4-BE49-F238E27FC236}">
                <a16:creationId xmlns:a16="http://schemas.microsoft.com/office/drawing/2014/main" id="{87A82A47-1103-6CD9-08B9-3B137CFFA6D0}"/>
              </a:ext>
            </a:extLst>
          </p:cNvPr>
          <p:cNvSpPr/>
          <p:nvPr/>
        </p:nvSpPr>
        <p:spPr>
          <a:xfrm>
            <a:off x="6625252" y="247988"/>
            <a:ext cx="3811138" cy="17814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Immagine che contiene Carattere, bianco, linea, calligrafia&#10;&#10;Descrizione generata automaticamente">
            <a:extLst>
              <a:ext uri="{FF2B5EF4-FFF2-40B4-BE49-F238E27FC236}">
                <a16:creationId xmlns:a16="http://schemas.microsoft.com/office/drawing/2014/main" id="{D60348E0-E0A9-0AEE-04C2-BC349B1ADD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31" y="2987864"/>
            <a:ext cx="6315956" cy="971686"/>
          </a:xfrm>
          <a:prstGeom prst="rect">
            <a:avLst/>
          </a:prstGeom>
        </p:spPr>
      </p:pic>
      <p:pic>
        <p:nvPicPr>
          <p:cNvPr id="7" name="Immagine 6" descr="Immagine che contiene Carattere, bianco, tipografia, testo&#10;&#10;Descrizione generata automaticamente">
            <a:extLst>
              <a:ext uri="{FF2B5EF4-FFF2-40B4-BE49-F238E27FC236}">
                <a16:creationId xmlns:a16="http://schemas.microsoft.com/office/drawing/2014/main" id="{6234FBAD-3157-0AED-ED8D-2FE93BAD12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200" y="733606"/>
            <a:ext cx="2657846" cy="523948"/>
          </a:xfrm>
          <a:prstGeom prst="rect">
            <a:avLst/>
          </a:prstGeom>
        </p:spPr>
      </p:pic>
      <p:pic>
        <p:nvPicPr>
          <p:cNvPr id="3" name="Immagine 2" descr="Immagine che contiene Carattere, bianco, linea, calligrafia&#10;&#10;Descrizione generata automaticamente">
            <a:extLst>
              <a:ext uri="{FF2B5EF4-FFF2-40B4-BE49-F238E27FC236}">
                <a16:creationId xmlns:a16="http://schemas.microsoft.com/office/drawing/2014/main" id="{5554B920-979A-14B5-1FBC-219CFE0292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390" y="2921180"/>
            <a:ext cx="4020111" cy="110505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B610220-A413-9300-C959-57659864CD7F}"/>
              </a:ext>
            </a:extLst>
          </p:cNvPr>
          <p:cNvSpPr txBox="1"/>
          <p:nvPr/>
        </p:nvSpPr>
        <p:spPr>
          <a:xfrm>
            <a:off x="355107" y="355107"/>
            <a:ext cx="4585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/>
              <a:t>Schneider and </a:t>
            </a:r>
            <a:r>
              <a:rPr lang="it-IT" sz="1600" i="1" dirty="0" err="1"/>
              <a:t>Qiu</a:t>
            </a:r>
            <a:r>
              <a:rPr lang="it-IT" sz="1600" i="1" dirty="0"/>
              <a:t> 2015</a:t>
            </a:r>
            <a:endParaRPr lang="it-IT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A07A2B9-0C7F-4368-BB94-CE0F2EA392CB}"/>
                  </a:ext>
                </a:extLst>
              </p:cNvPr>
              <p:cNvSpPr txBox="1"/>
              <p:nvPr/>
            </p:nvSpPr>
            <p:spPr>
              <a:xfrm>
                <a:off x="355106" y="760345"/>
                <a:ext cx="293850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MABL  (</a:t>
                </a:r>
                <a14:m>
                  <m:oMath xmlns:m="http://schemas.openxmlformats.org/officeDocument/2006/math">
                    <m:r>
                      <a:rPr lang="it-IT" b="1" i="0" smtClean="0">
                        <a:latin typeface="Cambria Math" panose="02040503050406030204" pitchFamily="18" charset="0"/>
                      </a:rPr>
                      <m:t>𝚯</m:t>
                    </m:r>
                    <m:r>
                      <a:rPr lang="it-IT" b="1" i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acc>
                  </m:oMath>
                </a14:m>
                <a:r>
                  <a:rPr lang="it-IT" dirty="0"/>
                  <a:t>)  </a:t>
                </a:r>
                <a:r>
                  <a:rPr lang="it-IT" dirty="0" err="1"/>
                  <a:t>as</a:t>
                </a:r>
                <a:r>
                  <a:rPr lang="it-IT" dirty="0"/>
                  <a:t>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Dry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err="1"/>
                  <a:t>Well</a:t>
                </a:r>
                <a:r>
                  <a:rPr lang="it-IT" dirty="0"/>
                  <a:t>-mixed		        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Strong </a:t>
                </a:r>
                <a:r>
                  <a:rPr lang="it-IT" dirty="0" err="1"/>
                  <a:t>capping</a:t>
                </a:r>
                <a:r>
                  <a:rPr lang="it-IT" dirty="0"/>
                  <a:t> </a:t>
                </a:r>
                <a:r>
                  <a:rPr lang="it-IT" dirty="0" err="1"/>
                  <a:t>inversion</a:t>
                </a: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WEAK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∇SST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A07A2B9-0C7F-4368-BB94-CE0F2EA39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06" y="760345"/>
                <a:ext cx="2938509" cy="1477328"/>
              </a:xfrm>
              <a:prstGeom prst="rect">
                <a:avLst/>
              </a:prstGeom>
              <a:blipFill>
                <a:blip r:embed="rId7"/>
                <a:stretch>
                  <a:fillRect l="-1660" t="-2066" r="-415" b="-61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ttangolo 13">
            <a:extLst>
              <a:ext uri="{FF2B5EF4-FFF2-40B4-BE49-F238E27FC236}">
                <a16:creationId xmlns:a16="http://schemas.microsoft.com/office/drawing/2014/main" id="{BEB09C54-6C07-4597-EB43-F40DE368E0CC}"/>
              </a:ext>
            </a:extLst>
          </p:cNvPr>
          <p:cNvSpPr/>
          <p:nvPr/>
        </p:nvSpPr>
        <p:spPr>
          <a:xfrm>
            <a:off x="355106" y="2414726"/>
            <a:ext cx="10608816" cy="416812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A5950F4-81C6-A28C-AAE1-A989F41C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7701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FBCF77B2-E7C0-B61C-F64C-1EC9A110E72F}"/>
              </a:ext>
            </a:extLst>
          </p:cNvPr>
          <p:cNvSpPr txBox="1"/>
          <p:nvPr/>
        </p:nvSpPr>
        <p:spPr>
          <a:xfrm>
            <a:off x="1416817" y="914400"/>
            <a:ext cx="397914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BUT</a:t>
            </a:r>
          </a:p>
          <a:p>
            <a:endParaRPr lang="it-IT" dirty="0"/>
          </a:p>
          <a:p>
            <a:r>
              <a:rPr lang="it-IT" dirty="0"/>
              <a:t>No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inclusion</a:t>
            </a:r>
            <a:r>
              <a:rPr lang="it-IT" dirty="0"/>
              <a:t> of </a:t>
            </a:r>
            <a:r>
              <a:rPr lang="it-IT" dirty="0" err="1"/>
              <a:t>moisture</a:t>
            </a:r>
            <a:r>
              <a:rPr lang="it-IT" dirty="0"/>
              <a:t> -&gt; LHF are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larger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SHF and do </a:t>
            </a:r>
            <a:r>
              <a:rPr lang="it-IT" dirty="0" err="1"/>
              <a:t>contribute</a:t>
            </a:r>
            <a:r>
              <a:rPr lang="it-IT" dirty="0"/>
              <a:t> to </a:t>
            </a:r>
            <a:r>
              <a:rPr lang="it-IT" dirty="0" err="1"/>
              <a:t>onset</a:t>
            </a:r>
            <a:r>
              <a:rPr lang="it-IT" dirty="0"/>
              <a:t> of </a:t>
            </a:r>
            <a:r>
              <a:rPr lang="it-IT" dirty="0" err="1"/>
              <a:t>circulation</a:t>
            </a:r>
            <a:endParaRPr lang="it-IT" dirty="0"/>
          </a:p>
          <a:p>
            <a:endParaRPr lang="it-IT" dirty="0"/>
          </a:p>
          <a:p>
            <a:r>
              <a:rPr lang="en-US" dirty="0"/>
              <a:t>heat fluxes are also maintained by the inflation of MABL and the dry entrainment following.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SCHEMA CON BILANCIO CALORI</a:t>
            </a:r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Generazione</a:t>
            </a:r>
            <a:r>
              <a:rPr lang="en-US" dirty="0">
                <a:sym typeface="Wingdings" panose="05000000000000000000" pitchFamily="2" charset="2"/>
              </a:rPr>
              <a:t> di </a:t>
            </a:r>
            <a:r>
              <a:rPr lang="en-US" dirty="0" err="1">
                <a:sym typeface="Wingdings" panose="05000000000000000000" pitchFamily="2" charset="2"/>
              </a:rPr>
              <a:t>circolazione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soleinodale</a:t>
            </a:r>
            <a:endParaRPr lang="it-IT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FCC62BA-D4CE-AAD5-1475-B9418A4EE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9917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EAB8F0-B89A-3C73-A264-79C27BA9FF99}"/>
              </a:ext>
            </a:extLst>
          </p:cNvPr>
          <p:cNvSpPr txBox="1"/>
          <p:nvPr/>
        </p:nvSpPr>
        <p:spPr>
          <a:xfrm>
            <a:off x="3033657" y="2505670"/>
            <a:ext cx="5970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/>
              <a:t>How </a:t>
            </a:r>
            <a:r>
              <a:rPr lang="it-IT" sz="5400" dirty="0" err="1"/>
              <a:t>about</a:t>
            </a:r>
            <a:r>
              <a:rPr lang="it-IT" sz="5400" dirty="0"/>
              <a:t> clouds?</a:t>
            </a:r>
            <a:endParaRPr lang="en-GB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101E1A7-B98B-C498-FBEC-364F745C4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2921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052E08D-A9DC-87F5-5895-61805B670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841" y="283493"/>
            <a:ext cx="9698700" cy="597292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97B2848-12EE-86FB-6A49-E62B8EFFE251}"/>
              </a:ext>
            </a:extLst>
          </p:cNvPr>
          <p:cNvSpPr txBox="1"/>
          <p:nvPr/>
        </p:nvSpPr>
        <p:spPr>
          <a:xfrm>
            <a:off x="8510954" y="6266730"/>
            <a:ext cx="247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/>
              <a:t>Young and </a:t>
            </a:r>
            <a:r>
              <a:rPr lang="it-IT" sz="1400" i="1" dirty="0" err="1"/>
              <a:t>Sikora</a:t>
            </a:r>
            <a:r>
              <a:rPr lang="it-IT" sz="1400" i="1" dirty="0"/>
              <a:t> 2003, fig. 12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FF62C21-349B-7C0E-B70D-34FF50A7E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400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A56EF7C4-41AF-C889-6D20-79686C83E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137" y="1923184"/>
            <a:ext cx="3086100" cy="24765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E583684-8E40-4C22-653F-107EA0078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98" y="479714"/>
            <a:ext cx="7610475" cy="55245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32C8671-E367-3FFD-3BA1-8871F0B14E91}"/>
              </a:ext>
            </a:extLst>
          </p:cNvPr>
          <p:cNvSpPr txBox="1"/>
          <p:nvPr/>
        </p:nvSpPr>
        <p:spPr>
          <a:xfrm>
            <a:off x="8375073" y="1174173"/>
            <a:ext cx="3282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MSLP and 850hPa Temperature</a:t>
            </a:r>
          </a:p>
          <a:p>
            <a:r>
              <a:rPr lang="it-IT" dirty="0"/>
              <a:t>09.04.2024 0000Z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0EC6FDA9-EBCE-694F-71D0-026C4624BFE0}"/>
                  </a:ext>
                </a:extLst>
              </p14:cNvPr>
              <p14:cNvContentPartPr/>
              <p14:nvPr/>
            </p14:nvContentPartPr>
            <p14:xfrm>
              <a:off x="4084740" y="4082727"/>
              <a:ext cx="84600" cy="11664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0EC6FDA9-EBCE-694F-71D0-026C4624BFE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78620" y="4076607"/>
                <a:ext cx="968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BD31E643-6AED-CCB3-08B1-0F59E2282DEE}"/>
                  </a:ext>
                </a:extLst>
              </p14:cNvPr>
              <p14:cNvContentPartPr/>
              <p14:nvPr/>
            </p14:nvContentPartPr>
            <p14:xfrm>
              <a:off x="2088180" y="3719847"/>
              <a:ext cx="360" cy="1692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BD31E643-6AED-CCB3-08B1-0F59E2282DE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82060" y="3713727"/>
                <a:ext cx="126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F18036F7-1F95-9188-C8BD-64A83DA7A41B}"/>
                  </a:ext>
                </a:extLst>
              </p14:cNvPr>
              <p14:cNvContentPartPr/>
              <p14:nvPr/>
            </p14:nvContentPartPr>
            <p14:xfrm>
              <a:off x="2068740" y="3685647"/>
              <a:ext cx="95760" cy="12744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F18036F7-1F95-9188-C8BD-64A83DA7A41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62620" y="3679527"/>
                <a:ext cx="10800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4509D99E-189F-0683-35A4-91492EEB3B90}"/>
                  </a:ext>
                </a:extLst>
              </p14:cNvPr>
              <p14:cNvContentPartPr/>
              <p14:nvPr/>
            </p14:nvContentPartPr>
            <p14:xfrm>
              <a:off x="1256940" y="1662087"/>
              <a:ext cx="360" cy="36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4509D99E-189F-0683-35A4-91492EEB3B9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50820" y="1655967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B5BEC01-97B9-2E7C-581C-5D9081E2FCDF}"/>
              </a:ext>
            </a:extLst>
          </p:cNvPr>
          <p:cNvSpPr txBox="1"/>
          <p:nvPr/>
        </p:nvSpPr>
        <p:spPr>
          <a:xfrm>
            <a:off x="8878382" y="5731831"/>
            <a:ext cx="2275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Source: </a:t>
            </a:r>
            <a:r>
              <a:rPr lang="it-IT" sz="1400" dirty="0">
                <a:hlinkClick r:id="rId12"/>
              </a:rPr>
              <a:t>windy.com</a:t>
            </a:r>
            <a:endParaRPr lang="it-IT" sz="140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4D01371-FEE5-C031-C126-76A6EF206963}"/>
              </a:ext>
            </a:extLst>
          </p:cNvPr>
          <p:cNvSpPr txBox="1"/>
          <p:nvPr/>
        </p:nvSpPr>
        <p:spPr>
          <a:xfrm>
            <a:off x="8473137" y="479714"/>
            <a:ext cx="2551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Perfect timing!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F409B7F-45C4-03A9-3BAA-1501928A2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16</a:t>
            </a:fld>
            <a:endParaRPr lang="it-IT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" name="Input penna 2">
                <a:extLst>
                  <a:ext uri="{FF2B5EF4-FFF2-40B4-BE49-F238E27FC236}">
                    <a16:creationId xmlns:a16="http://schemas.microsoft.com/office/drawing/2014/main" id="{95AC187D-C1DA-F08F-0C4C-83AD0DFE95A9}"/>
                  </a:ext>
                </a:extLst>
              </p14:cNvPr>
              <p14:cNvContentPartPr/>
              <p14:nvPr/>
            </p14:nvContentPartPr>
            <p14:xfrm>
              <a:off x="5197190" y="1582445"/>
              <a:ext cx="184320" cy="1311840"/>
            </p14:xfrm>
          </p:contentPart>
        </mc:Choice>
        <mc:Fallback>
          <p:pic>
            <p:nvPicPr>
              <p:cNvPr id="3" name="Input penna 2">
                <a:extLst>
                  <a:ext uri="{FF2B5EF4-FFF2-40B4-BE49-F238E27FC236}">
                    <a16:creationId xmlns:a16="http://schemas.microsoft.com/office/drawing/2014/main" id="{95AC187D-C1DA-F08F-0C4C-83AD0DFE95A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78110" y="1563365"/>
                <a:ext cx="222120" cy="13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" name="Input penna 3">
                <a:extLst>
                  <a:ext uri="{FF2B5EF4-FFF2-40B4-BE49-F238E27FC236}">
                    <a16:creationId xmlns:a16="http://schemas.microsoft.com/office/drawing/2014/main" id="{62B407CD-314C-B83D-6D89-DED7E5A21760}"/>
                  </a:ext>
                </a:extLst>
              </p14:cNvPr>
              <p14:cNvContentPartPr/>
              <p14:nvPr/>
            </p14:nvContentPartPr>
            <p14:xfrm>
              <a:off x="5800550" y="1407125"/>
              <a:ext cx="171000" cy="1224720"/>
            </p14:xfrm>
          </p:contentPart>
        </mc:Choice>
        <mc:Fallback>
          <p:pic>
            <p:nvPicPr>
              <p:cNvPr id="4" name="Input penna 3">
                <a:extLst>
                  <a:ext uri="{FF2B5EF4-FFF2-40B4-BE49-F238E27FC236}">
                    <a16:creationId xmlns:a16="http://schemas.microsoft.com/office/drawing/2014/main" id="{62B407CD-314C-B83D-6D89-DED7E5A2176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781470" y="1388045"/>
                <a:ext cx="208440" cy="126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uppo 15">
            <a:extLst>
              <a:ext uri="{FF2B5EF4-FFF2-40B4-BE49-F238E27FC236}">
                <a16:creationId xmlns:a16="http://schemas.microsoft.com/office/drawing/2014/main" id="{49EC7558-A9BC-1760-2C47-9E67795983FC}"/>
              </a:ext>
            </a:extLst>
          </p:cNvPr>
          <p:cNvGrpSpPr/>
          <p:nvPr/>
        </p:nvGrpSpPr>
        <p:grpSpPr>
          <a:xfrm>
            <a:off x="4435070" y="2163485"/>
            <a:ext cx="202320" cy="1084320"/>
            <a:chOff x="4435070" y="2163485"/>
            <a:chExt cx="202320" cy="108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6" name="Input penna 5">
                  <a:extLst>
                    <a:ext uri="{FF2B5EF4-FFF2-40B4-BE49-F238E27FC236}">
                      <a16:creationId xmlns:a16="http://schemas.microsoft.com/office/drawing/2014/main" id="{870C057F-D6C4-F92A-FEF1-3D828D0A13B2}"/>
                    </a:ext>
                  </a:extLst>
                </p14:cNvPr>
                <p14:cNvContentPartPr/>
                <p14:nvPr/>
              </p14:nvContentPartPr>
              <p14:xfrm>
                <a:off x="4455590" y="2163485"/>
                <a:ext cx="68400" cy="960120"/>
              </p14:xfrm>
            </p:contentPart>
          </mc:Choice>
          <mc:Fallback>
            <p:pic>
              <p:nvPicPr>
                <p:cNvPr id="6" name="Input penna 5">
                  <a:extLst>
                    <a:ext uri="{FF2B5EF4-FFF2-40B4-BE49-F238E27FC236}">
                      <a16:creationId xmlns:a16="http://schemas.microsoft.com/office/drawing/2014/main" id="{870C057F-D6C4-F92A-FEF1-3D828D0A13B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436510" y="2144765"/>
                  <a:ext cx="106200" cy="9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1A89AD1B-81DC-3B56-B251-BF5E2D62FEC5}"/>
                    </a:ext>
                  </a:extLst>
                </p14:cNvPr>
                <p14:cNvContentPartPr/>
                <p14:nvPr/>
              </p14:nvContentPartPr>
              <p14:xfrm>
                <a:off x="4435070" y="2914805"/>
                <a:ext cx="202320" cy="333000"/>
              </p14:xfrm>
            </p:contentPart>
          </mc:Choice>
          <mc:Fallback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1A89AD1B-81DC-3B56-B251-BF5E2D62FEC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16350" y="2896085"/>
                  <a:ext cx="240120" cy="370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93C5BE1-D8BB-BB84-EF24-983DAE2A6DE0}"/>
              </a:ext>
            </a:extLst>
          </p:cNvPr>
          <p:cNvSpPr txBox="1"/>
          <p:nvPr/>
        </p:nvSpPr>
        <p:spPr>
          <a:xfrm>
            <a:off x="5272976" y="1168326"/>
            <a:ext cx="710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CA</a:t>
            </a:r>
            <a:endParaRPr lang="en-GB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D8D455BA-208E-0FD7-A1C9-96249386066C}"/>
              </a:ext>
            </a:extLst>
          </p:cNvPr>
          <p:cNvCxnSpPr>
            <a:cxnSpLocks/>
          </p:cNvCxnSpPr>
          <p:nvPr/>
        </p:nvCxnSpPr>
        <p:spPr>
          <a:xfrm flipV="1">
            <a:off x="2276272" y="3685647"/>
            <a:ext cx="1400783" cy="234600"/>
          </a:xfrm>
          <a:prstGeom prst="line">
            <a:avLst/>
          </a:prstGeom>
          <a:ln w="38100">
            <a:solidFill>
              <a:srgbClr val="FF000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EE966370-B426-4FA2-F795-4118C9BA8D7B}"/>
              </a:ext>
            </a:extLst>
          </p:cNvPr>
          <p:cNvCxnSpPr>
            <a:cxnSpLocks/>
          </p:cNvCxnSpPr>
          <p:nvPr/>
        </p:nvCxnSpPr>
        <p:spPr>
          <a:xfrm flipV="1">
            <a:off x="3718456" y="1923184"/>
            <a:ext cx="2886625" cy="1747519"/>
          </a:xfrm>
          <a:prstGeom prst="line">
            <a:avLst/>
          </a:prstGeom>
          <a:ln w="38100">
            <a:solidFill>
              <a:srgbClr val="FF000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E2FF981-826C-8950-D54D-5C296D2559CD}"/>
              </a:ext>
            </a:extLst>
          </p:cNvPr>
          <p:cNvSpPr txBox="1"/>
          <p:nvPr/>
        </p:nvSpPr>
        <p:spPr>
          <a:xfrm>
            <a:off x="3133496" y="3229925"/>
            <a:ext cx="710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GS</a:t>
            </a:r>
            <a:endParaRPr lang="en-GB" sz="2400" dirty="0">
              <a:solidFill>
                <a:srgbClr val="FF0000"/>
              </a:solidFill>
            </a:endParaRPr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3ED17964-19CA-C33C-9A70-C913E6305C66}"/>
              </a:ext>
            </a:extLst>
          </p:cNvPr>
          <p:cNvSpPr/>
          <p:nvPr/>
        </p:nvSpPr>
        <p:spPr>
          <a:xfrm>
            <a:off x="2020919" y="3670703"/>
            <a:ext cx="191402" cy="21400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6542F201-8872-962E-CB35-54B83573BD74}"/>
              </a:ext>
            </a:extLst>
          </p:cNvPr>
          <p:cNvSpPr/>
          <p:nvPr/>
        </p:nvSpPr>
        <p:spPr>
          <a:xfrm>
            <a:off x="4031339" y="4082727"/>
            <a:ext cx="191402" cy="214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64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A42B839A-E76B-E555-47F9-E5F9A075C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73" y="737110"/>
            <a:ext cx="7787471" cy="538377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ED690A6-CC9E-C1CB-2B36-2382E66824A2}"/>
              </a:ext>
            </a:extLst>
          </p:cNvPr>
          <p:cNvSpPr txBox="1"/>
          <p:nvPr/>
        </p:nvSpPr>
        <p:spPr>
          <a:xfrm>
            <a:off x="4830745" y="3354482"/>
            <a:ext cx="452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E505080-F88A-5E1F-3E47-7F9B5C3B4EFA}"/>
              </a:ext>
            </a:extLst>
          </p:cNvPr>
          <p:cNvSpPr txBox="1"/>
          <p:nvPr/>
        </p:nvSpPr>
        <p:spPr>
          <a:xfrm>
            <a:off x="2516313" y="2590420"/>
            <a:ext cx="482321" cy="381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B0F0"/>
                </a:solidFill>
              </a:rPr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C4D276B-4E9A-C658-BD5A-C796E4F0FD3D}"/>
                  </a:ext>
                </a:extLst>
              </p:cNvPr>
              <p:cNvSpPr txBox="1"/>
              <p:nvPr/>
            </p:nvSpPr>
            <p:spPr>
              <a:xfrm>
                <a:off x="9081655" y="935182"/>
                <a:ext cx="263929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Satellite snapshot in VIS from 08.04.2024 2000Z</a:t>
                </a:r>
              </a:p>
              <a:p>
                <a:endParaRPr lang="it-IT" dirty="0"/>
              </a:p>
              <a:p>
                <a:r>
                  <a:rPr lang="it-IT" dirty="0" err="1"/>
                  <a:t>Markings</a:t>
                </a:r>
                <a:r>
                  <a:rPr lang="it-IT" dirty="0"/>
                  <a:t> = SST [deg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it-IT" dirty="0"/>
                  <a:t>]  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C4D276B-4E9A-C658-BD5A-C796E4F0F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655" y="935182"/>
                <a:ext cx="2639290" cy="1200329"/>
              </a:xfrm>
              <a:prstGeom prst="rect">
                <a:avLst/>
              </a:prstGeom>
              <a:blipFill>
                <a:blip r:embed="rId3"/>
                <a:stretch>
                  <a:fillRect l="-2079" t="-2030" r="-231" b="-76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EC5F767C-F483-8BFB-3544-B2F92B3530F1}"/>
              </a:ext>
            </a:extLst>
          </p:cNvPr>
          <p:cNvSpPr txBox="1"/>
          <p:nvPr/>
        </p:nvSpPr>
        <p:spPr>
          <a:xfrm>
            <a:off x="9154391" y="5738151"/>
            <a:ext cx="2202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Source: </a:t>
            </a:r>
            <a:r>
              <a:rPr lang="it-IT" sz="1400" dirty="0">
                <a:hlinkClick r:id="rId4"/>
              </a:rPr>
              <a:t>windy.com</a:t>
            </a:r>
            <a:endParaRPr lang="it-IT" sz="1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64F82FB-EFCA-E19D-2191-62EB66565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17</a:t>
            </a:fld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9381D01A-60A2-B5A3-B789-818569475226}"/>
              </a:ext>
            </a:extLst>
          </p:cNvPr>
          <p:cNvSpPr/>
          <p:nvPr/>
        </p:nvSpPr>
        <p:spPr>
          <a:xfrm>
            <a:off x="2324911" y="2815844"/>
            <a:ext cx="191402" cy="21400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162C7032-5FED-855F-5A9E-F9A8514167B9}"/>
              </a:ext>
            </a:extLst>
          </p:cNvPr>
          <p:cNvSpPr/>
          <p:nvPr/>
        </p:nvSpPr>
        <p:spPr>
          <a:xfrm>
            <a:off x="4662307" y="3478743"/>
            <a:ext cx="191402" cy="214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171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83E29E8-B331-FEA5-9471-70504A52B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7" y="1107931"/>
            <a:ext cx="5257800" cy="5514975"/>
          </a:xfrm>
          <a:prstGeom prst="rect">
            <a:avLst/>
          </a:prstGeom>
        </p:spPr>
      </p:pic>
      <p:pic>
        <p:nvPicPr>
          <p:cNvPr id="5" name="Immagine 4" descr="Immagine che contiene mappa, acqua, schermata, Terra&#10;&#10;Descrizione generata automaticamente">
            <a:extLst>
              <a:ext uri="{FF2B5EF4-FFF2-40B4-BE49-F238E27FC236}">
                <a16:creationId xmlns:a16="http://schemas.microsoft.com/office/drawing/2014/main" id="{07E1FBB7-F22A-5DDB-594D-6226D4C00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083" y="1201448"/>
            <a:ext cx="5514975" cy="551497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55FAFDF-C512-A41B-590F-C81D64882AAD}"/>
              </a:ext>
            </a:extLst>
          </p:cNvPr>
          <p:cNvSpPr txBox="1"/>
          <p:nvPr/>
        </p:nvSpPr>
        <p:spPr>
          <a:xfrm>
            <a:off x="508291" y="235094"/>
            <a:ext cx="4915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09.04.2024 - </a:t>
            </a:r>
            <a:r>
              <a:rPr lang="it-IT" dirty="0" err="1"/>
              <a:t>Early</a:t>
            </a:r>
            <a:r>
              <a:rPr lang="it-IT" dirty="0"/>
              <a:t> </a:t>
            </a:r>
            <a:r>
              <a:rPr lang="it-IT" dirty="0" err="1"/>
              <a:t>morning</a:t>
            </a:r>
            <a:r>
              <a:rPr lang="it-IT" dirty="0"/>
              <a:t> </a:t>
            </a:r>
          </a:p>
          <a:p>
            <a:r>
              <a:rPr lang="it-IT" dirty="0"/>
              <a:t>-&gt; </a:t>
            </a:r>
            <a:r>
              <a:rPr lang="it-IT" dirty="0" err="1"/>
              <a:t>fog</a:t>
            </a:r>
            <a:r>
              <a:rPr lang="it-IT" dirty="0"/>
              <a:t> patches </a:t>
            </a:r>
            <a:r>
              <a:rPr lang="it-IT" dirty="0" err="1"/>
              <a:t>at</a:t>
            </a:r>
            <a:r>
              <a:rPr lang="it-IT" dirty="0"/>
              <a:t> the SST front: </a:t>
            </a:r>
            <a:r>
              <a:rPr lang="it-IT" b="1" dirty="0"/>
              <a:t>Northern Wall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035C71B-A64D-0425-C983-6D7424544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4241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CE9B56E-50B8-4214-6BAB-A933039FC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19</a:t>
            </a:fld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6A6F094-0027-9F45-96FF-5A5B009D1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95" y="2229200"/>
            <a:ext cx="5473847" cy="338616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B9F70DA-7E58-3726-E4AE-6DCFC49CE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59" y="1308776"/>
            <a:ext cx="3086100" cy="24765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E9F33DD-8520-99C7-BF75-C3910F026E9B}"/>
              </a:ext>
            </a:extLst>
          </p:cNvPr>
          <p:cNvSpPr txBox="1"/>
          <p:nvPr/>
        </p:nvSpPr>
        <p:spPr>
          <a:xfrm>
            <a:off x="409895" y="559765"/>
            <a:ext cx="3282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MSLP and 850hPa Temperature</a:t>
            </a:r>
          </a:p>
          <a:p>
            <a:r>
              <a:rPr lang="it-IT" dirty="0"/>
              <a:t>11.04.2024 1700Z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D3DFE4AC-DCE8-FAD3-CC85-9464F85F04E8}"/>
                  </a:ext>
                </a:extLst>
              </p14:cNvPr>
              <p14:cNvContentPartPr/>
              <p14:nvPr/>
            </p14:nvContentPartPr>
            <p14:xfrm>
              <a:off x="-1507810" y="106805"/>
              <a:ext cx="2160" cy="36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D3DFE4AC-DCE8-FAD3-CC85-9464F85F04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513930" y="100685"/>
                <a:ext cx="144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B9A777EA-4099-5BA6-5F85-5C80F83AA27B}"/>
                  </a:ext>
                </a:extLst>
              </p14:cNvPr>
              <p14:cNvContentPartPr/>
              <p14:nvPr/>
            </p14:nvContentPartPr>
            <p14:xfrm>
              <a:off x="1386230" y="2830205"/>
              <a:ext cx="433800" cy="164664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B9A777EA-4099-5BA6-5F85-5C80F83AA27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72190" y="2815805"/>
                <a:ext cx="462240" cy="167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uppo 16">
            <a:extLst>
              <a:ext uri="{FF2B5EF4-FFF2-40B4-BE49-F238E27FC236}">
                <a16:creationId xmlns:a16="http://schemas.microsoft.com/office/drawing/2014/main" id="{0A3570FA-E465-E7EC-F6B4-4A3FC9B65EA5}"/>
              </a:ext>
            </a:extLst>
          </p:cNvPr>
          <p:cNvGrpSpPr/>
          <p:nvPr/>
        </p:nvGrpSpPr>
        <p:grpSpPr>
          <a:xfrm>
            <a:off x="4017523" y="2503684"/>
            <a:ext cx="1129987" cy="1495515"/>
            <a:chOff x="4295030" y="2503685"/>
            <a:chExt cx="852480" cy="112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2A6DD39F-A045-32FF-94FB-E634C576DF46}"/>
                    </a:ext>
                  </a:extLst>
                </p14:cNvPr>
                <p14:cNvContentPartPr/>
                <p14:nvPr/>
              </p14:nvContentPartPr>
              <p14:xfrm>
                <a:off x="4295030" y="2503685"/>
                <a:ext cx="330480" cy="986400"/>
              </p14:xfrm>
            </p:contentPart>
          </mc:Choice>
          <mc:Fallback xmlns=""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2A6DD39F-A045-32FF-94FB-E634C576DF4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84159" y="2493093"/>
                  <a:ext cx="351679" cy="10075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7314D736-B6D9-E6B9-D9E9-F6E267C501AB}"/>
                    </a:ext>
                  </a:extLst>
                </p14:cNvPr>
                <p14:cNvContentPartPr/>
                <p14:nvPr/>
              </p14:nvContentPartPr>
              <p14:xfrm>
                <a:off x="4469270" y="3313685"/>
                <a:ext cx="196560" cy="318240"/>
              </p14:xfrm>
            </p:contentPart>
          </mc:Choice>
          <mc:Fallback xmlns=""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7314D736-B6D9-E6B9-D9E9-F6E267C501A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458682" y="3302814"/>
                  <a:ext cx="217736" cy="3394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82F1CCF4-4CB3-375E-3198-07E9159D000D}"/>
                    </a:ext>
                  </a:extLst>
                </p14:cNvPr>
                <p14:cNvContentPartPr/>
                <p14:nvPr/>
              </p14:nvContentPartPr>
              <p14:xfrm>
                <a:off x="4901990" y="2547965"/>
                <a:ext cx="245520" cy="942480"/>
              </p14:xfrm>
            </p:contentPart>
          </mc:Choice>
          <mc:Fallback xmlns=""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82F1CCF4-4CB3-375E-3198-07E9159D000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891386" y="2537101"/>
                  <a:ext cx="267000" cy="96366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76C3B67E-9260-F136-1A89-2BDC5EA90F3C}"/>
              </a:ext>
            </a:extLst>
          </p:cNvPr>
          <p:cNvSpPr txBox="1"/>
          <p:nvPr/>
        </p:nvSpPr>
        <p:spPr>
          <a:xfrm>
            <a:off x="5024750" y="2626468"/>
            <a:ext cx="680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0070C0"/>
                </a:solidFill>
              </a:rPr>
              <a:t>CA</a:t>
            </a:r>
            <a:endParaRPr lang="en-GB" dirty="0">
              <a:solidFill>
                <a:srgbClr val="0070C0"/>
              </a:solidFill>
            </a:endParaRPr>
          </a:p>
        </p:txBody>
      </p: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A12F4516-D7FA-BDAC-1EF7-062B0D15BA0C}"/>
              </a:ext>
            </a:extLst>
          </p:cNvPr>
          <p:cNvGrpSpPr/>
          <p:nvPr/>
        </p:nvGrpSpPr>
        <p:grpSpPr>
          <a:xfrm>
            <a:off x="1099226" y="3149688"/>
            <a:ext cx="3925524" cy="2151886"/>
            <a:chOff x="1099226" y="3149688"/>
            <a:chExt cx="3925524" cy="2151886"/>
          </a:xfrm>
        </p:grpSpPr>
        <p:cxnSp>
          <p:nvCxnSpPr>
            <p:cNvPr id="25" name="Connettore diritto 24">
              <a:extLst>
                <a:ext uri="{FF2B5EF4-FFF2-40B4-BE49-F238E27FC236}">
                  <a16:creationId xmlns:a16="http://schemas.microsoft.com/office/drawing/2014/main" id="{3751F12E-55D7-295C-CFC8-130C8D8BC1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9226" y="4280170"/>
              <a:ext cx="2075936" cy="1021404"/>
            </a:xfrm>
            <a:prstGeom prst="line">
              <a:avLst/>
            </a:prstGeom>
            <a:ln w="38100">
              <a:solidFill>
                <a:srgbClr val="C00000"/>
              </a:solidFill>
              <a:prstDash val="lg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diritto 27">
              <a:extLst>
                <a:ext uri="{FF2B5EF4-FFF2-40B4-BE49-F238E27FC236}">
                  <a16:creationId xmlns:a16="http://schemas.microsoft.com/office/drawing/2014/main" id="{CD56ADF7-F226-2F80-176E-F68F7B5A8B3F}"/>
                </a:ext>
              </a:extLst>
            </p:cNvPr>
            <p:cNvCxnSpPr/>
            <p:nvPr/>
          </p:nvCxnSpPr>
          <p:spPr>
            <a:xfrm flipV="1">
              <a:off x="3278221" y="4192621"/>
              <a:ext cx="970262" cy="77822"/>
            </a:xfrm>
            <a:prstGeom prst="line">
              <a:avLst/>
            </a:prstGeom>
            <a:ln w="38100">
              <a:solidFill>
                <a:srgbClr val="C00000"/>
              </a:solidFill>
              <a:prstDash val="lg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29">
              <a:extLst>
                <a:ext uri="{FF2B5EF4-FFF2-40B4-BE49-F238E27FC236}">
                  <a16:creationId xmlns:a16="http://schemas.microsoft.com/office/drawing/2014/main" id="{01023ADE-2655-140B-7862-69E855420FE3}"/>
                </a:ext>
              </a:extLst>
            </p:cNvPr>
            <p:cNvCxnSpPr/>
            <p:nvPr/>
          </p:nvCxnSpPr>
          <p:spPr>
            <a:xfrm flipV="1">
              <a:off x="4367719" y="3149688"/>
              <a:ext cx="657031" cy="1023478"/>
            </a:xfrm>
            <a:prstGeom prst="line">
              <a:avLst/>
            </a:prstGeom>
            <a:ln w="38100">
              <a:solidFill>
                <a:srgbClr val="C00000"/>
              </a:solidFill>
              <a:prstDash val="lg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A25EDDE-3CD4-0EBB-76F5-50797B05DEFF}"/>
              </a:ext>
            </a:extLst>
          </p:cNvPr>
          <p:cNvSpPr txBox="1"/>
          <p:nvPr/>
        </p:nvSpPr>
        <p:spPr>
          <a:xfrm>
            <a:off x="3338131" y="3766678"/>
            <a:ext cx="679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GS</a:t>
            </a:r>
            <a:endParaRPr lang="en-GB" sz="2400" dirty="0">
              <a:solidFill>
                <a:srgbClr val="FF0000"/>
              </a:solidFill>
            </a:endParaRP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A6C8545B-187A-DB54-076B-1809E006B1D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29444" y="2231311"/>
            <a:ext cx="5473847" cy="3445303"/>
          </a:xfrm>
          <a:prstGeom prst="rect">
            <a:avLst/>
          </a:prstGeom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55962764-9FD7-B71B-8928-B7812FEC903E}"/>
              </a:ext>
            </a:extLst>
          </p:cNvPr>
          <p:cNvSpPr txBox="1"/>
          <p:nvPr/>
        </p:nvSpPr>
        <p:spPr>
          <a:xfrm>
            <a:off x="6254885" y="661481"/>
            <a:ext cx="366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… and </a:t>
            </a:r>
            <a:r>
              <a:rPr lang="it-IT" dirty="0" err="1"/>
              <a:t>again</a:t>
            </a:r>
            <a:r>
              <a:rPr lang="it-IT" dirty="0"/>
              <a:t> on 11.04</a:t>
            </a:r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7" name="Input penna 36">
                <a:extLst>
                  <a:ext uri="{FF2B5EF4-FFF2-40B4-BE49-F238E27FC236}">
                    <a16:creationId xmlns:a16="http://schemas.microsoft.com/office/drawing/2014/main" id="{E82DA515-8A88-A243-1938-0D63B14B74BD}"/>
                  </a:ext>
                </a:extLst>
              </p14:cNvPr>
              <p14:cNvContentPartPr/>
              <p14:nvPr/>
            </p14:nvContentPartPr>
            <p14:xfrm>
              <a:off x="6960071" y="3201171"/>
              <a:ext cx="22320" cy="18000"/>
            </p14:xfrm>
          </p:contentPart>
        </mc:Choice>
        <mc:Fallback xmlns="">
          <p:pic>
            <p:nvPicPr>
              <p:cNvPr id="37" name="Input penna 36">
                <a:extLst>
                  <a:ext uri="{FF2B5EF4-FFF2-40B4-BE49-F238E27FC236}">
                    <a16:creationId xmlns:a16="http://schemas.microsoft.com/office/drawing/2014/main" id="{E82DA515-8A88-A243-1938-0D63B14B74B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953951" y="3195051"/>
                <a:ext cx="34560" cy="3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uppo 74">
            <a:extLst>
              <a:ext uri="{FF2B5EF4-FFF2-40B4-BE49-F238E27FC236}">
                <a16:creationId xmlns:a16="http://schemas.microsoft.com/office/drawing/2014/main" id="{6238B561-64B5-FDD7-C2CF-73A39A354D5D}"/>
              </a:ext>
            </a:extLst>
          </p:cNvPr>
          <p:cNvGrpSpPr/>
          <p:nvPr/>
        </p:nvGrpSpPr>
        <p:grpSpPr>
          <a:xfrm>
            <a:off x="6897791" y="3158691"/>
            <a:ext cx="1666440" cy="1328040"/>
            <a:chOff x="6897791" y="3158691"/>
            <a:chExt cx="1666440" cy="132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9" name="Input penna 48">
                  <a:extLst>
                    <a:ext uri="{FF2B5EF4-FFF2-40B4-BE49-F238E27FC236}">
                      <a16:creationId xmlns:a16="http://schemas.microsoft.com/office/drawing/2014/main" id="{F639A14B-FBBC-9DE2-AE84-82CBA45595F6}"/>
                    </a:ext>
                  </a:extLst>
                </p14:cNvPr>
                <p14:cNvContentPartPr/>
                <p14:nvPr/>
              </p14:nvContentPartPr>
              <p14:xfrm>
                <a:off x="6897791" y="3158691"/>
                <a:ext cx="1666440" cy="1328040"/>
              </p14:xfrm>
            </p:contentPart>
          </mc:Choice>
          <mc:Fallback xmlns="">
            <p:pic>
              <p:nvPicPr>
                <p:cNvPr id="49" name="Input penna 48">
                  <a:extLst>
                    <a:ext uri="{FF2B5EF4-FFF2-40B4-BE49-F238E27FC236}">
                      <a16:creationId xmlns:a16="http://schemas.microsoft.com/office/drawing/2014/main" id="{F639A14B-FBBC-9DE2-AE84-82CBA45595F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883751" y="3144651"/>
                  <a:ext cx="1694880" cy="1356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2" name="Gruppo 51">
              <a:extLst>
                <a:ext uri="{FF2B5EF4-FFF2-40B4-BE49-F238E27FC236}">
                  <a16:creationId xmlns:a16="http://schemas.microsoft.com/office/drawing/2014/main" id="{7761781A-17EF-1F92-3742-095AC2EE983A}"/>
                </a:ext>
              </a:extLst>
            </p:cNvPr>
            <p:cNvGrpSpPr/>
            <p:nvPr/>
          </p:nvGrpSpPr>
          <p:grpSpPr>
            <a:xfrm>
              <a:off x="7816151" y="3661251"/>
              <a:ext cx="564840" cy="528840"/>
              <a:chOff x="7816151" y="3661251"/>
              <a:chExt cx="564840" cy="528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50" name="Input penna 49">
                    <a:extLst>
                      <a:ext uri="{FF2B5EF4-FFF2-40B4-BE49-F238E27FC236}">
                        <a16:creationId xmlns:a16="http://schemas.microsoft.com/office/drawing/2014/main" id="{D85204F3-7A61-10EE-57F2-25CA3F27B7AE}"/>
                      </a:ext>
                    </a:extLst>
                  </p14:cNvPr>
                  <p14:cNvContentPartPr/>
                  <p14:nvPr/>
                </p14:nvContentPartPr>
                <p14:xfrm>
                  <a:off x="8193071" y="3995331"/>
                  <a:ext cx="187920" cy="194760"/>
                </p14:xfrm>
              </p:contentPart>
            </mc:Choice>
            <mc:Fallback xmlns="">
              <p:pic>
                <p:nvPicPr>
                  <p:cNvPr id="50" name="Input penna 49">
                    <a:extLst>
                      <a:ext uri="{FF2B5EF4-FFF2-40B4-BE49-F238E27FC236}">
                        <a16:creationId xmlns:a16="http://schemas.microsoft.com/office/drawing/2014/main" id="{D85204F3-7A61-10EE-57F2-25CA3F27B7AE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8184071" y="3986331"/>
                    <a:ext cx="205560" cy="21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51" name="Input penna 50">
                    <a:extLst>
                      <a:ext uri="{FF2B5EF4-FFF2-40B4-BE49-F238E27FC236}">
                        <a16:creationId xmlns:a16="http://schemas.microsoft.com/office/drawing/2014/main" id="{965EAB25-9360-9A53-382A-133B26034564}"/>
                      </a:ext>
                    </a:extLst>
                  </p14:cNvPr>
                  <p14:cNvContentPartPr/>
                  <p14:nvPr/>
                </p14:nvContentPartPr>
                <p14:xfrm>
                  <a:off x="7816151" y="3661251"/>
                  <a:ext cx="210960" cy="198000"/>
                </p14:xfrm>
              </p:contentPart>
            </mc:Choice>
            <mc:Fallback xmlns="">
              <p:pic>
                <p:nvPicPr>
                  <p:cNvPr id="51" name="Input penna 50">
                    <a:extLst>
                      <a:ext uri="{FF2B5EF4-FFF2-40B4-BE49-F238E27FC236}">
                        <a16:creationId xmlns:a16="http://schemas.microsoft.com/office/drawing/2014/main" id="{965EAB25-9360-9A53-382A-133B26034564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7807151" y="3652251"/>
                    <a:ext cx="228600" cy="215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5" name="Gruppo 54">
              <a:extLst>
                <a:ext uri="{FF2B5EF4-FFF2-40B4-BE49-F238E27FC236}">
                  <a16:creationId xmlns:a16="http://schemas.microsoft.com/office/drawing/2014/main" id="{AF83D1B1-3517-E3FF-D9CE-168772E14139}"/>
                </a:ext>
              </a:extLst>
            </p:cNvPr>
            <p:cNvGrpSpPr/>
            <p:nvPr/>
          </p:nvGrpSpPr>
          <p:grpSpPr>
            <a:xfrm>
              <a:off x="7252391" y="3242571"/>
              <a:ext cx="246960" cy="241560"/>
              <a:chOff x="7252391" y="3242571"/>
              <a:chExt cx="246960" cy="241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53" name="Input penna 52">
                    <a:extLst>
                      <a:ext uri="{FF2B5EF4-FFF2-40B4-BE49-F238E27FC236}">
                        <a16:creationId xmlns:a16="http://schemas.microsoft.com/office/drawing/2014/main" id="{FE31BBF8-9D2A-49D7-8AA4-68353A2942FA}"/>
                      </a:ext>
                    </a:extLst>
                  </p14:cNvPr>
                  <p14:cNvContentPartPr/>
                  <p14:nvPr/>
                </p14:nvContentPartPr>
                <p14:xfrm>
                  <a:off x="7252391" y="3242571"/>
                  <a:ext cx="246960" cy="241560"/>
                </p14:xfrm>
              </p:contentPart>
            </mc:Choice>
            <mc:Fallback xmlns="">
              <p:pic>
                <p:nvPicPr>
                  <p:cNvPr id="53" name="Input penna 52">
                    <a:extLst>
                      <a:ext uri="{FF2B5EF4-FFF2-40B4-BE49-F238E27FC236}">
                        <a16:creationId xmlns:a16="http://schemas.microsoft.com/office/drawing/2014/main" id="{FE31BBF8-9D2A-49D7-8AA4-68353A2942FA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7243751" y="3233571"/>
                    <a:ext cx="264600" cy="25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54" name="Input penna 53">
                    <a:extLst>
                      <a:ext uri="{FF2B5EF4-FFF2-40B4-BE49-F238E27FC236}">
                        <a16:creationId xmlns:a16="http://schemas.microsoft.com/office/drawing/2014/main" id="{1217A4CC-AD77-0CBF-2427-D8A08A9DE081}"/>
                      </a:ext>
                    </a:extLst>
                  </p14:cNvPr>
                  <p14:cNvContentPartPr/>
                  <p14:nvPr/>
                </p14:nvContentPartPr>
                <p14:xfrm>
                  <a:off x="7427351" y="3336171"/>
                  <a:ext cx="29520" cy="67320"/>
                </p14:xfrm>
              </p:contentPart>
            </mc:Choice>
            <mc:Fallback xmlns="">
              <p:pic>
                <p:nvPicPr>
                  <p:cNvPr id="54" name="Input penna 53">
                    <a:extLst>
                      <a:ext uri="{FF2B5EF4-FFF2-40B4-BE49-F238E27FC236}">
                        <a16:creationId xmlns:a16="http://schemas.microsoft.com/office/drawing/2014/main" id="{1217A4CC-AD77-0CBF-2427-D8A08A9DE081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7418711" y="3327171"/>
                    <a:ext cx="47160" cy="849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FD7AF9F5-A5CF-0BFC-55DD-CA9EDD57E6F7}"/>
              </a:ext>
            </a:extLst>
          </p:cNvPr>
          <p:cNvGrpSpPr/>
          <p:nvPr/>
        </p:nvGrpSpPr>
        <p:grpSpPr>
          <a:xfrm>
            <a:off x="6543911" y="3289371"/>
            <a:ext cx="327240" cy="1245960"/>
            <a:chOff x="6543911" y="3289371"/>
            <a:chExt cx="327240" cy="124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6" name="Input penna 55">
                  <a:extLst>
                    <a:ext uri="{FF2B5EF4-FFF2-40B4-BE49-F238E27FC236}">
                      <a16:creationId xmlns:a16="http://schemas.microsoft.com/office/drawing/2014/main" id="{F53831E0-8395-360A-8CE3-548ED52AFF99}"/>
                    </a:ext>
                  </a:extLst>
                </p14:cNvPr>
                <p14:cNvContentPartPr/>
                <p14:nvPr/>
              </p14:nvContentPartPr>
              <p14:xfrm>
                <a:off x="6543911" y="3402411"/>
                <a:ext cx="186480" cy="1132920"/>
              </p14:xfrm>
            </p:contentPart>
          </mc:Choice>
          <mc:Fallback xmlns="">
            <p:pic>
              <p:nvPicPr>
                <p:cNvPr id="56" name="Input penna 55">
                  <a:extLst>
                    <a:ext uri="{FF2B5EF4-FFF2-40B4-BE49-F238E27FC236}">
                      <a16:creationId xmlns:a16="http://schemas.microsoft.com/office/drawing/2014/main" id="{F53831E0-8395-360A-8CE3-548ED52AFF9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535271" y="3393771"/>
                  <a:ext cx="204120" cy="11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7" name="Input penna 56">
                  <a:extLst>
                    <a:ext uri="{FF2B5EF4-FFF2-40B4-BE49-F238E27FC236}">
                      <a16:creationId xmlns:a16="http://schemas.microsoft.com/office/drawing/2014/main" id="{20DE424A-AF48-ABB0-9044-A2341ED1C8BC}"/>
                    </a:ext>
                  </a:extLst>
                </p14:cNvPr>
                <p14:cNvContentPartPr/>
                <p14:nvPr/>
              </p14:nvContentPartPr>
              <p14:xfrm>
                <a:off x="6697631" y="3462171"/>
                <a:ext cx="19080" cy="187920"/>
              </p14:xfrm>
            </p:contentPart>
          </mc:Choice>
          <mc:Fallback xmlns="">
            <p:pic>
              <p:nvPicPr>
                <p:cNvPr id="57" name="Input penna 56">
                  <a:extLst>
                    <a:ext uri="{FF2B5EF4-FFF2-40B4-BE49-F238E27FC236}">
                      <a16:creationId xmlns:a16="http://schemas.microsoft.com/office/drawing/2014/main" id="{20DE424A-AF48-ABB0-9044-A2341ED1C8B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88631" y="3453531"/>
                  <a:ext cx="367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8" name="Input penna 57">
                  <a:extLst>
                    <a:ext uri="{FF2B5EF4-FFF2-40B4-BE49-F238E27FC236}">
                      <a16:creationId xmlns:a16="http://schemas.microsoft.com/office/drawing/2014/main" id="{C769FC35-A108-1A1E-EE92-448FDDF6FB0B}"/>
                    </a:ext>
                  </a:extLst>
                </p14:cNvPr>
                <p14:cNvContentPartPr/>
                <p14:nvPr/>
              </p14:nvContentPartPr>
              <p14:xfrm>
                <a:off x="6685391" y="3390171"/>
                <a:ext cx="42480" cy="103680"/>
              </p14:xfrm>
            </p:contentPart>
          </mc:Choice>
          <mc:Fallback xmlns="">
            <p:pic>
              <p:nvPicPr>
                <p:cNvPr id="58" name="Input penna 57">
                  <a:extLst>
                    <a:ext uri="{FF2B5EF4-FFF2-40B4-BE49-F238E27FC236}">
                      <a16:creationId xmlns:a16="http://schemas.microsoft.com/office/drawing/2014/main" id="{C769FC35-A108-1A1E-EE92-448FDDF6FB0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676391" y="3381171"/>
                  <a:ext cx="601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9" name="Input penna 58">
                  <a:extLst>
                    <a:ext uri="{FF2B5EF4-FFF2-40B4-BE49-F238E27FC236}">
                      <a16:creationId xmlns:a16="http://schemas.microsoft.com/office/drawing/2014/main" id="{3599B0C1-A8E8-B9C6-4BE8-705EA1121D6E}"/>
                    </a:ext>
                  </a:extLst>
                </p14:cNvPr>
                <p14:cNvContentPartPr/>
                <p14:nvPr/>
              </p14:nvContentPartPr>
              <p14:xfrm>
                <a:off x="6557231" y="3422931"/>
                <a:ext cx="153000" cy="1096200"/>
              </p14:xfrm>
            </p:contentPart>
          </mc:Choice>
          <mc:Fallback xmlns="">
            <p:pic>
              <p:nvPicPr>
                <p:cNvPr id="59" name="Input penna 58">
                  <a:extLst>
                    <a:ext uri="{FF2B5EF4-FFF2-40B4-BE49-F238E27FC236}">
                      <a16:creationId xmlns:a16="http://schemas.microsoft.com/office/drawing/2014/main" id="{3599B0C1-A8E8-B9C6-4BE8-705EA1121D6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548231" y="3413931"/>
                  <a:ext cx="170640" cy="11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0" name="Input penna 59">
                  <a:extLst>
                    <a:ext uri="{FF2B5EF4-FFF2-40B4-BE49-F238E27FC236}">
                      <a16:creationId xmlns:a16="http://schemas.microsoft.com/office/drawing/2014/main" id="{EB257D76-3705-CB80-90F9-7DD92FC1654B}"/>
                    </a:ext>
                  </a:extLst>
                </p14:cNvPr>
                <p14:cNvContentPartPr/>
                <p14:nvPr/>
              </p14:nvContentPartPr>
              <p14:xfrm>
                <a:off x="6714191" y="3448131"/>
                <a:ext cx="156960" cy="265680"/>
              </p14:xfrm>
            </p:contentPart>
          </mc:Choice>
          <mc:Fallback xmlns="">
            <p:pic>
              <p:nvPicPr>
                <p:cNvPr id="60" name="Input penna 59">
                  <a:extLst>
                    <a:ext uri="{FF2B5EF4-FFF2-40B4-BE49-F238E27FC236}">
                      <a16:creationId xmlns:a16="http://schemas.microsoft.com/office/drawing/2014/main" id="{EB257D76-3705-CB80-90F9-7DD92FC1654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705191" y="3439491"/>
                  <a:ext cx="1746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61" name="Input penna 60">
                  <a:extLst>
                    <a:ext uri="{FF2B5EF4-FFF2-40B4-BE49-F238E27FC236}">
                      <a16:creationId xmlns:a16="http://schemas.microsoft.com/office/drawing/2014/main" id="{7D78E83A-6997-6C3D-18A0-BE25190D5E83}"/>
                    </a:ext>
                  </a:extLst>
                </p14:cNvPr>
                <p14:cNvContentPartPr/>
                <p14:nvPr/>
              </p14:nvContentPartPr>
              <p14:xfrm>
                <a:off x="6650471" y="3976251"/>
                <a:ext cx="199440" cy="223920"/>
              </p14:xfrm>
            </p:contentPart>
          </mc:Choice>
          <mc:Fallback xmlns="">
            <p:pic>
              <p:nvPicPr>
                <p:cNvPr id="61" name="Input penna 60">
                  <a:extLst>
                    <a:ext uri="{FF2B5EF4-FFF2-40B4-BE49-F238E27FC236}">
                      <a16:creationId xmlns:a16="http://schemas.microsoft.com/office/drawing/2014/main" id="{7D78E83A-6997-6C3D-18A0-BE25190D5E8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641831" y="3967611"/>
                  <a:ext cx="2170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2" name="Input penna 61">
                  <a:extLst>
                    <a:ext uri="{FF2B5EF4-FFF2-40B4-BE49-F238E27FC236}">
                      <a16:creationId xmlns:a16="http://schemas.microsoft.com/office/drawing/2014/main" id="{E1A699D0-A7B6-75F4-49C2-1EBB414948D3}"/>
                    </a:ext>
                  </a:extLst>
                </p14:cNvPr>
                <p14:cNvContentPartPr/>
                <p14:nvPr/>
              </p14:nvContentPartPr>
              <p14:xfrm>
                <a:off x="6735791" y="3558651"/>
                <a:ext cx="95400" cy="120600"/>
              </p14:xfrm>
            </p:contentPart>
          </mc:Choice>
          <mc:Fallback xmlns="">
            <p:pic>
              <p:nvPicPr>
                <p:cNvPr id="62" name="Input penna 61">
                  <a:extLst>
                    <a:ext uri="{FF2B5EF4-FFF2-40B4-BE49-F238E27FC236}">
                      <a16:creationId xmlns:a16="http://schemas.microsoft.com/office/drawing/2014/main" id="{E1A699D0-A7B6-75F4-49C2-1EBB414948D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727151" y="3550011"/>
                  <a:ext cx="1130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4" name="Input penna 63">
                  <a:extLst>
                    <a:ext uri="{FF2B5EF4-FFF2-40B4-BE49-F238E27FC236}">
                      <a16:creationId xmlns:a16="http://schemas.microsoft.com/office/drawing/2014/main" id="{53D5E084-4A95-C1CC-A84C-7D440BD80534}"/>
                    </a:ext>
                  </a:extLst>
                </p14:cNvPr>
                <p14:cNvContentPartPr/>
                <p14:nvPr/>
              </p14:nvContentPartPr>
              <p14:xfrm>
                <a:off x="6690431" y="3289371"/>
                <a:ext cx="34200" cy="223560"/>
              </p14:xfrm>
            </p:contentPart>
          </mc:Choice>
          <mc:Fallback xmlns="">
            <p:pic>
              <p:nvPicPr>
                <p:cNvPr id="64" name="Input penna 63">
                  <a:extLst>
                    <a:ext uri="{FF2B5EF4-FFF2-40B4-BE49-F238E27FC236}">
                      <a16:creationId xmlns:a16="http://schemas.microsoft.com/office/drawing/2014/main" id="{53D5E084-4A95-C1CC-A84C-7D440BD8053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81431" y="3280731"/>
                  <a:ext cx="5184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uppo 75">
            <a:extLst>
              <a:ext uri="{FF2B5EF4-FFF2-40B4-BE49-F238E27FC236}">
                <a16:creationId xmlns:a16="http://schemas.microsoft.com/office/drawing/2014/main" id="{C5B4F198-518F-D0CF-043E-685229F6DAE1}"/>
              </a:ext>
            </a:extLst>
          </p:cNvPr>
          <p:cNvGrpSpPr/>
          <p:nvPr/>
        </p:nvGrpSpPr>
        <p:grpSpPr>
          <a:xfrm>
            <a:off x="9039791" y="3021016"/>
            <a:ext cx="2019960" cy="881075"/>
            <a:chOff x="9039791" y="3021016"/>
            <a:chExt cx="2019960" cy="881075"/>
          </a:xfrm>
        </p:grpSpPr>
        <p:grpSp>
          <p:nvGrpSpPr>
            <p:cNvPr id="68" name="Gruppo 67">
              <a:extLst>
                <a:ext uri="{FF2B5EF4-FFF2-40B4-BE49-F238E27FC236}">
                  <a16:creationId xmlns:a16="http://schemas.microsoft.com/office/drawing/2014/main" id="{0565D7C6-A11C-4A5F-06C1-25272E7F04F0}"/>
                </a:ext>
              </a:extLst>
            </p:cNvPr>
            <p:cNvGrpSpPr/>
            <p:nvPr/>
          </p:nvGrpSpPr>
          <p:grpSpPr>
            <a:xfrm>
              <a:off x="9039791" y="3471891"/>
              <a:ext cx="2019960" cy="430200"/>
              <a:chOff x="9039791" y="3471891"/>
              <a:chExt cx="2019960" cy="430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66" name="Input penna 65">
                    <a:extLst>
                      <a:ext uri="{FF2B5EF4-FFF2-40B4-BE49-F238E27FC236}">
                        <a16:creationId xmlns:a16="http://schemas.microsoft.com/office/drawing/2014/main" id="{FFA1A597-1AC1-379C-8B49-F7BCF84B0E63}"/>
                      </a:ext>
                    </a:extLst>
                  </p14:cNvPr>
                  <p14:cNvContentPartPr/>
                  <p14:nvPr/>
                </p14:nvContentPartPr>
                <p14:xfrm>
                  <a:off x="9039791" y="3475851"/>
                  <a:ext cx="1463760" cy="426240"/>
                </p14:xfrm>
              </p:contentPart>
            </mc:Choice>
            <mc:Fallback xmlns="">
              <p:pic>
                <p:nvPicPr>
                  <p:cNvPr id="66" name="Input penna 65">
                    <a:extLst>
                      <a:ext uri="{FF2B5EF4-FFF2-40B4-BE49-F238E27FC236}">
                        <a16:creationId xmlns:a16="http://schemas.microsoft.com/office/drawing/2014/main" id="{FFA1A597-1AC1-379C-8B49-F7BCF84B0E63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9021791" y="3457851"/>
                    <a:ext cx="1499400" cy="461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67" name="Input penna 66">
                    <a:extLst>
                      <a:ext uri="{FF2B5EF4-FFF2-40B4-BE49-F238E27FC236}">
                        <a16:creationId xmlns:a16="http://schemas.microsoft.com/office/drawing/2014/main" id="{A3B393BA-1B54-596A-0154-2D5AD1606E7C}"/>
                      </a:ext>
                    </a:extLst>
                  </p14:cNvPr>
                  <p14:cNvContentPartPr/>
                  <p14:nvPr/>
                </p14:nvContentPartPr>
                <p14:xfrm>
                  <a:off x="10533431" y="3471891"/>
                  <a:ext cx="526320" cy="111960"/>
                </p14:xfrm>
              </p:contentPart>
            </mc:Choice>
            <mc:Fallback xmlns="">
              <p:pic>
                <p:nvPicPr>
                  <p:cNvPr id="67" name="Input penna 66">
                    <a:extLst>
                      <a:ext uri="{FF2B5EF4-FFF2-40B4-BE49-F238E27FC236}">
                        <a16:creationId xmlns:a16="http://schemas.microsoft.com/office/drawing/2014/main" id="{A3B393BA-1B54-596A-0154-2D5AD1606E7C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10515431" y="3454251"/>
                    <a:ext cx="561960" cy="147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74" name="CasellaDiTesto 73">
              <a:extLst>
                <a:ext uri="{FF2B5EF4-FFF2-40B4-BE49-F238E27FC236}">
                  <a16:creationId xmlns:a16="http://schemas.microsoft.com/office/drawing/2014/main" id="{A9083E79-0EC8-FC9C-0947-A1AE8E8EBB47}"/>
                </a:ext>
              </a:extLst>
            </p:cNvPr>
            <p:cNvSpPr txBox="1"/>
            <p:nvPr/>
          </p:nvSpPr>
          <p:spPr>
            <a:xfrm>
              <a:off x="10136654" y="3021016"/>
              <a:ext cx="6790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dirty="0">
                  <a:solidFill>
                    <a:srgbClr val="FF0000"/>
                  </a:solidFill>
                </a:rPr>
                <a:t>GS</a:t>
              </a:r>
              <a:endParaRPr lang="en-GB" sz="2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EB3C49A2-A4F9-6BD9-13F1-F333EA38972A}"/>
              </a:ext>
            </a:extLst>
          </p:cNvPr>
          <p:cNvSpPr txBox="1"/>
          <p:nvPr/>
        </p:nvSpPr>
        <p:spPr>
          <a:xfrm>
            <a:off x="877490" y="2842327"/>
            <a:ext cx="942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WA</a:t>
            </a:r>
            <a:endParaRPr lang="en-GB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10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7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schermata, mappa, natura&#10;&#10;Descrizione generata automaticamente">
            <a:extLst>
              <a:ext uri="{FF2B5EF4-FFF2-40B4-BE49-F238E27FC236}">
                <a16:creationId xmlns:a16="http://schemas.microsoft.com/office/drawing/2014/main" id="{C8A05613-91DD-E7F0-BABA-771708F25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486" y="418680"/>
            <a:ext cx="7697274" cy="602064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9C65574-95C1-5C57-1082-C585DF175746}"/>
              </a:ext>
            </a:extLst>
          </p:cNvPr>
          <p:cNvSpPr txBox="1"/>
          <p:nvPr/>
        </p:nvSpPr>
        <p:spPr>
          <a:xfrm>
            <a:off x="291402" y="512466"/>
            <a:ext cx="299440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Lee </a:t>
            </a:r>
            <a:r>
              <a:rPr lang="it-IT" sz="2800" dirty="0" err="1"/>
              <a:t>vortices</a:t>
            </a:r>
            <a:r>
              <a:rPr lang="it-IT" sz="2800" dirty="0"/>
              <a:t>!</a:t>
            </a:r>
          </a:p>
          <a:p>
            <a:endParaRPr lang="it-IT" sz="2800" dirty="0"/>
          </a:p>
          <a:p>
            <a:endParaRPr lang="it-IT" sz="2800" dirty="0"/>
          </a:p>
          <a:p>
            <a:r>
              <a:rPr lang="it-IT" sz="2800" dirty="0"/>
              <a:t>DON’T FALL IN THE TRAP:</a:t>
            </a:r>
          </a:p>
          <a:p>
            <a:r>
              <a:rPr lang="it-IT" sz="1600" dirty="0" err="1"/>
              <a:t>They</a:t>
            </a:r>
            <a:r>
              <a:rPr lang="it-IT" sz="1600" dirty="0"/>
              <a:t> are </a:t>
            </a:r>
            <a:r>
              <a:rPr lang="it-IT" sz="1600" dirty="0" err="1"/>
              <a:t>not</a:t>
            </a:r>
            <a:r>
              <a:rPr lang="it-IT" sz="1600" dirty="0"/>
              <a:t> </a:t>
            </a:r>
            <a:r>
              <a:rPr lang="it-IT" sz="1600" dirty="0" err="1"/>
              <a:t>linked</a:t>
            </a:r>
            <a:r>
              <a:rPr lang="it-IT" sz="1600" dirty="0"/>
              <a:t> to </a:t>
            </a:r>
            <a:r>
              <a:rPr lang="it-IT" sz="1600" dirty="0" err="1"/>
              <a:t>any</a:t>
            </a:r>
            <a:r>
              <a:rPr lang="it-IT" sz="1600" dirty="0"/>
              <a:t> «</a:t>
            </a:r>
            <a:r>
              <a:rPr lang="it-IT" sz="1600" dirty="0" err="1"/>
              <a:t>boundary</a:t>
            </a:r>
            <a:r>
              <a:rPr lang="it-IT" sz="1600" dirty="0"/>
              <a:t> </a:t>
            </a:r>
            <a:r>
              <a:rPr lang="it-IT" sz="1600" dirty="0" err="1"/>
              <a:t>layer</a:t>
            </a:r>
            <a:r>
              <a:rPr lang="it-IT" sz="1600" dirty="0"/>
              <a:t> </a:t>
            </a:r>
            <a:r>
              <a:rPr lang="it-IT" sz="1600" dirty="0" err="1"/>
              <a:t>separation</a:t>
            </a:r>
            <a:r>
              <a:rPr lang="it-IT" sz="1600" dirty="0"/>
              <a:t>»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F8D49EE-A99F-8E20-57FC-AADFBE195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3664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CE9B56E-50B8-4214-6BAB-A933039FC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20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D3DFE4AC-DCE8-FAD3-CC85-9464F85F04E8}"/>
                  </a:ext>
                </a:extLst>
              </p14:cNvPr>
              <p14:cNvContentPartPr/>
              <p14:nvPr/>
            </p14:nvContentPartPr>
            <p14:xfrm>
              <a:off x="-1507810" y="106805"/>
              <a:ext cx="2160" cy="36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D3DFE4AC-DCE8-FAD3-CC85-9464F85F04E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513930" y="100685"/>
                <a:ext cx="144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7" name="Input penna 36">
                <a:extLst>
                  <a:ext uri="{FF2B5EF4-FFF2-40B4-BE49-F238E27FC236}">
                    <a16:creationId xmlns:a16="http://schemas.microsoft.com/office/drawing/2014/main" id="{E82DA515-8A88-A243-1938-0D63B14B74BD}"/>
                  </a:ext>
                </a:extLst>
              </p14:cNvPr>
              <p14:cNvContentPartPr/>
              <p14:nvPr/>
            </p14:nvContentPartPr>
            <p14:xfrm>
              <a:off x="6960071" y="3201171"/>
              <a:ext cx="22320" cy="18000"/>
            </p14:xfrm>
          </p:contentPart>
        </mc:Choice>
        <mc:Fallback xmlns="">
          <p:pic>
            <p:nvPicPr>
              <p:cNvPr id="37" name="Input penna 36">
                <a:extLst>
                  <a:ext uri="{FF2B5EF4-FFF2-40B4-BE49-F238E27FC236}">
                    <a16:creationId xmlns:a16="http://schemas.microsoft.com/office/drawing/2014/main" id="{E82DA515-8A88-A243-1938-0D63B14B74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53951" y="3195051"/>
                <a:ext cx="34560" cy="3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" name="Gruppo 2">
            <a:extLst>
              <a:ext uri="{FF2B5EF4-FFF2-40B4-BE49-F238E27FC236}">
                <a16:creationId xmlns:a16="http://schemas.microsoft.com/office/drawing/2014/main" id="{397AF2B3-E189-6B42-4BA3-4BCD1AC40A94}"/>
              </a:ext>
            </a:extLst>
          </p:cNvPr>
          <p:cNvGrpSpPr/>
          <p:nvPr/>
        </p:nvGrpSpPr>
        <p:grpSpPr>
          <a:xfrm>
            <a:off x="262648" y="389106"/>
            <a:ext cx="11740644" cy="5885233"/>
            <a:chOff x="6529444" y="2231311"/>
            <a:chExt cx="5473847" cy="3445303"/>
          </a:xfrm>
        </p:grpSpPr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A6C8545B-187A-DB54-076B-1809E006B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29444" y="2231311"/>
              <a:ext cx="5473847" cy="344530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9" name="Input penna 48">
                  <a:extLst>
                    <a:ext uri="{FF2B5EF4-FFF2-40B4-BE49-F238E27FC236}">
                      <a16:creationId xmlns:a16="http://schemas.microsoft.com/office/drawing/2014/main" id="{F639A14B-FBBC-9DE2-AE84-82CBA45595F6}"/>
                    </a:ext>
                  </a:extLst>
                </p14:cNvPr>
                <p14:cNvContentPartPr/>
                <p14:nvPr/>
              </p14:nvContentPartPr>
              <p14:xfrm>
                <a:off x="6897791" y="3158691"/>
                <a:ext cx="1666440" cy="1328040"/>
              </p14:xfrm>
            </p:contentPart>
          </mc:Choice>
          <mc:Fallback xmlns="">
            <p:pic>
              <p:nvPicPr>
                <p:cNvPr id="49" name="Input penna 48">
                  <a:extLst>
                    <a:ext uri="{FF2B5EF4-FFF2-40B4-BE49-F238E27FC236}">
                      <a16:creationId xmlns:a16="http://schemas.microsoft.com/office/drawing/2014/main" id="{F639A14B-FBBC-9DE2-AE84-82CBA45595F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891245" y="3150259"/>
                  <a:ext cx="1679532" cy="134448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2" name="Gruppo 51">
              <a:extLst>
                <a:ext uri="{FF2B5EF4-FFF2-40B4-BE49-F238E27FC236}">
                  <a16:creationId xmlns:a16="http://schemas.microsoft.com/office/drawing/2014/main" id="{7761781A-17EF-1F92-3742-095AC2EE983A}"/>
                </a:ext>
              </a:extLst>
            </p:cNvPr>
            <p:cNvGrpSpPr/>
            <p:nvPr/>
          </p:nvGrpSpPr>
          <p:grpSpPr>
            <a:xfrm>
              <a:off x="7816151" y="3661251"/>
              <a:ext cx="564840" cy="528840"/>
              <a:chOff x="7816151" y="3661251"/>
              <a:chExt cx="564840" cy="528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50" name="Input penna 49">
                    <a:extLst>
                      <a:ext uri="{FF2B5EF4-FFF2-40B4-BE49-F238E27FC236}">
                        <a16:creationId xmlns:a16="http://schemas.microsoft.com/office/drawing/2014/main" id="{D85204F3-7A61-10EE-57F2-25CA3F27B7AE}"/>
                      </a:ext>
                    </a:extLst>
                  </p14:cNvPr>
                  <p14:cNvContentPartPr/>
                  <p14:nvPr/>
                </p14:nvContentPartPr>
                <p14:xfrm>
                  <a:off x="8193071" y="3995331"/>
                  <a:ext cx="187920" cy="194760"/>
                </p14:xfrm>
              </p:contentPart>
            </mc:Choice>
            <mc:Fallback xmlns="">
              <p:pic>
                <p:nvPicPr>
                  <p:cNvPr id="50" name="Input penna 49">
                    <a:extLst>
                      <a:ext uri="{FF2B5EF4-FFF2-40B4-BE49-F238E27FC236}">
                        <a16:creationId xmlns:a16="http://schemas.microsoft.com/office/drawing/2014/main" id="{D85204F3-7A61-10EE-57F2-25CA3F27B7AE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8189041" y="3990062"/>
                    <a:ext cx="196149" cy="2050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51" name="Input penna 50">
                    <a:extLst>
                      <a:ext uri="{FF2B5EF4-FFF2-40B4-BE49-F238E27FC236}">
                        <a16:creationId xmlns:a16="http://schemas.microsoft.com/office/drawing/2014/main" id="{965EAB25-9360-9A53-382A-133B26034564}"/>
                      </a:ext>
                    </a:extLst>
                  </p14:cNvPr>
                  <p14:cNvContentPartPr/>
                  <p14:nvPr/>
                </p14:nvContentPartPr>
                <p14:xfrm>
                  <a:off x="7816151" y="3661251"/>
                  <a:ext cx="210960" cy="198000"/>
                </p14:xfrm>
              </p:contentPart>
            </mc:Choice>
            <mc:Fallback xmlns="">
              <p:pic>
                <p:nvPicPr>
                  <p:cNvPr id="51" name="Input penna 50">
                    <a:extLst>
                      <a:ext uri="{FF2B5EF4-FFF2-40B4-BE49-F238E27FC236}">
                        <a16:creationId xmlns:a16="http://schemas.microsoft.com/office/drawing/2014/main" id="{965EAB25-9360-9A53-382A-133B26034564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7811949" y="3656185"/>
                    <a:ext cx="219197" cy="20834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5" name="Gruppo 54">
              <a:extLst>
                <a:ext uri="{FF2B5EF4-FFF2-40B4-BE49-F238E27FC236}">
                  <a16:creationId xmlns:a16="http://schemas.microsoft.com/office/drawing/2014/main" id="{AF83D1B1-3517-E3FF-D9CE-168772E14139}"/>
                </a:ext>
              </a:extLst>
            </p:cNvPr>
            <p:cNvGrpSpPr/>
            <p:nvPr/>
          </p:nvGrpSpPr>
          <p:grpSpPr>
            <a:xfrm>
              <a:off x="7252391" y="3242571"/>
              <a:ext cx="246960" cy="241560"/>
              <a:chOff x="7252391" y="3242571"/>
              <a:chExt cx="246960" cy="241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53" name="Input penna 52">
                    <a:extLst>
                      <a:ext uri="{FF2B5EF4-FFF2-40B4-BE49-F238E27FC236}">
                        <a16:creationId xmlns:a16="http://schemas.microsoft.com/office/drawing/2014/main" id="{FE31BBF8-9D2A-49D7-8AA4-68353A2942FA}"/>
                      </a:ext>
                    </a:extLst>
                  </p14:cNvPr>
                  <p14:cNvContentPartPr/>
                  <p14:nvPr/>
                </p14:nvContentPartPr>
                <p14:xfrm>
                  <a:off x="7252391" y="3242571"/>
                  <a:ext cx="246960" cy="241560"/>
                </p14:xfrm>
              </p:contentPart>
            </mc:Choice>
            <mc:Fallback xmlns="">
              <p:pic>
                <p:nvPicPr>
                  <p:cNvPr id="53" name="Input penna 52">
                    <a:extLst>
                      <a:ext uri="{FF2B5EF4-FFF2-40B4-BE49-F238E27FC236}">
                        <a16:creationId xmlns:a16="http://schemas.microsoft.com/office/drawing/2014/main" id="{FE31BBF8-9D2A-49D7-8AA4-68353A2942FA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248188" y="3237301"/>
                    <a:ext cx="255198" cy="2518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54" name="Input penna 53">
                    <a:extLst>
                      <a:ext uri="{FF2B5EF4-FFF2-40B4-BE49-F238E27FC236}">
                        <a16:creationId xmlns:a16="http://schemas.microsoft.com/office/drawing/2014/main" id="{1217A4CC-AD77-0CBF-2427-D8A08A9DE081}"/>
                      </a:ext>
                    </a:extLst>
                  </p14:cNvPr>
                  <p14:cNvContentPartPr/>
                  <p14:nvPr/>
                </p14:nvContentPartPr>
                <p14:xfrm>
                  <a:off x="7427351" y="3336171"/>
                  <a:ext cx="29520" cy="67320"/>
                </p14:xfrm>
              </p:contentPart>
            </mc:Choice>
            <mc:Fallback xmlns="">
              <p:pic>
                <p:nvPicPr>
                  <p:cNvPr id="54" name="Input penna 53">
                    <a:extLst>
                      <a:ext uri="{FF2B5EF4-FFF2-40B4-BE49-F238E27FC236}">
                        <a16:creationId xmlns:a16="http://schemas.microsoft.com/office/drawing/2014/main" id="{1217A4CC-AD77-0CBF-2427-D8A08A9DE081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423279" y="3330895"/>
                    <a:ext cx="37833" cy="7766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FD7AF9F5-A5CF-0BFC-55DD-CA9EDD57E6F7}"/>
                </a:ext>
              </a:extLst>
            </p:cNvPr>
            <p:cNvGrpSpPr/>
            <p:nvPr/>
          </p:nvGrpSpPr>
          <p:grpSpPr>
            <a:xfrm>
              <a:off x="6543911" y="3289371"/>
              <a:ext cx="327240" cy="1245960"/>
              <a:chOff x="6543911" y="3289371"/>
              <a:chExt cx="327240" cy="1245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56" name="Input penna 55">
                    <a:extLst>
                      <a:ext uri="{FF2B5EF4-FFF2-40B4-BE49-F238E27FC236}">
                        <a16:creationId xmlns:a16="http://schemas.microsoft.com/office/drawing/2014/main" id="{F53831E0-8395-360A-8CE3-548ED52AFF99}"/>
                      </a:ext>
                    </a:extLst>
                  </p14:cNvPr>
                  <p14:cNvContentPartPr/>
                  <p14:nvPr/>
                </p14:nvContentPartPr>
                <p14:xfrm>
                  <a:off x="6543911" y="3402411"/>
                  <a:ext cx="186480" cy="1132920"/>
                </p14:xfrm>
              </p:contentPart>
            </mc:Choice>
            <mc:Fallback xmlns="">
              <p:pic>
                <p:nvPicPr>
                  <p:cNvPr id="56" name="Input penna 55">
                    <a:extLst>
                      <a:ext uri="{FF2B5EF4-FFF2-40B4-BE49-F238E27FC236}">
                        <a16:creationId xmlns:a16="http://schemas.microsoft.com/office/drawing/2014/main" id="{F53831E0-8395-360A-8CE3-548ED52AFF99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6539883" y="3397351"/>
                    <a:ext cx="194705" cy="11432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57" name="Input penna 56">
                    <a:extLst>
                      <a:ext uri="{FF2B5EF4-FFF2-40B4-BE49-F238E27FC236}">
                        <a16:creationId xmlns:a16="http://schemas.microsoft.com/office/drawing/2014/main" id="{20DE424A-AF48-ABB0-9044-A2341ED1C8BC}"/>
                      </a:ext>
                    </a:extLst>
                  </p14:cNvPr>
                  <p14:cNvContentPartPr/>
                  <p14:nvPr/>
                </p14:nvContentPartPr>
                <p14:xfrm>
                  <a:off x="6697631" y="3462171"/>
                  <a:ext cx="19080" cy="187920"/>
                </p14:xfrm>
              </p:contentPart>
            </mc:Choice>
            <mc:Fallback xmlns="">
              <p:pic>
                <p:nvPicPr>
                  <p:cNvPr id="57" name="Input penna 56">
                    <a:extLst>
                      <a:ext uri="{FF2B5EF4-FFF2-40B4-BE49-F238E27FC236}">
                        <a16:creationId xmlns:a16="http://schemas.microsoft.com/office/drawing/2014/main" id="{20DE424A-AF48-ABB0-9044-A2341ED1C8BC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6693579" y="3456898"/>
                    <a:ext cx="27354" cy="198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58" name="Input penna 57">
                    <a:extLst>
                      <a:ext uri="{FF2B5EF4-FFF2-40B4-BE49-F238E27FC236}">
                        <a16:creationId xmlns:a16="http://schemas.microsoft.com/office/drawing/2014/main" id="{C769FC35-A108-1A1E-EE92-448FDDF6FB0B}"/>
                      </a:ext>
                    </a:extLst>
                  </p14:cNvPr>
                  <p14:cNvContentPartPr/>
                  <p14:nvPr/>
                </p14:nvContentPartPr>
                <p14:xfrm>
                  <a:off x="6685391" y="3390171"/>
                  <a:ext cx="42480" cy="103680"/>
                </p14:xfrm>
              </p:contentPart>
            </mc:Choice>
            <mc:Fallback xmlns="">
              <p:pic>
                <p:nvPicPr>
                  <p:cNvPr id="58" name="Input penna 57">
                    <a:extLst>
                      <a:ext uri="{FF2B5EF4-FFF2-40B4-BE49-F238E27FC236}">
                        <a16:creationId xmlns:a16="http://schemas.microsoft.com/office/drawing/2014/main" id="{C769FC35-A108-1A1E-EE92-448FDDF6FB0B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6681160" y="3384892"/>
                    <a:ext cx="50773" cy="1140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59" name="Input penna 58">
                    <a:extLst>
                      <a:ext uri="{FF2B5EF4-FFF2-40B4-BE49-F238E27FC236}">
                        <a16:creationId xmlns:a16="http://schemas.microsoft.com/office/drawing/2014/main" id="{3599B0C1-A8E8-B9C6-4BE8-705EA1121D6E}"/>
                      </a:ext>
                    </a:extLst>
                  </p14:cNvPr>
                  <p14:cNvContentPartPr/>
                  <p14:nvPr/>
                </p14:nvContentPartPr>
                <p14:xfrm>
                  <a:off x="6557231" y="3422931"/>
                  <a:ext cx="153000" cy="1096200"/>
                </p14:xfrm>
              </p:contentPart>
            </mc:Choice>
            <mc:Fallback xmlns="">
              <p:pic>
                <p:nvPicPr>
                  <p:cNvPr id="59" name="Input penna 58">
                    <a:extLst>
                      <a:ext uri="{FF2B5EF4-FFF2-40B4-BE49-F238E27FC236}">
                        <a16:creationId xmlns:a16="http://schemas.microsoft.com/office/drawing/2014/main" id="{3599B0C1-A8E8-B9C6-4BE8-705EA1121D6E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6553200" y="3417661"/>
                    <a:ext cx="161229" cy="11065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60" name="Input penna 59">
                    <a:extLst>
                      <a:ext uri="{FF2B5EF4-FFF2-40B4-BE49-F238E27FC236}">
                        <a16:creationId xmlns:a16="http://schemas.microsoft.com/office/drawing/2014/main" id="{EB257D76-3705-CB80-90F9-7DD92FC1654B}"/>
                      </a:ext>
                    </a:extLst>
                  </p14:cNvPr>
                  <p14:cNvContentPartPr/>
                  <p14:nvPr/>
                </p14:nvContentPartPr>
                <p14:xfrm>
                  <a:off x="6714191" y="3448131"/>
                  <a:ext cx="156960" cy="265680"/>
                </p14:xfrm>
              </p:contentPart>
            </mc:Choice>
            <mc:Fallback xmlns="">
              <p:pic>
                <p:nvPicPr>
                  <p:cNvPr id="60" name="Input penna 59">
                    <a:extLst>
                      <a:ext uri="{FF2B5EF4-FFF2-40B4-BE49-F238E27FC236}">
                        <a16:creationId xmlns:a16="http://schemas.microsoft.com/office/drawing/2014/main" id="{EB257D76-3705-CB80-90F9-7DD92FC1654B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6710153" y="3443066"/>
                    <a:ext cx="165203" cy="2760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61" name="Input penna 60">
                    <a:extLst>
                      <a:ext uri="{FF2B5EF4-FFF2-40B4-BE49-F238E27FC236}">
                        <a16:creationId xmlns:a16="http://schemas.microsoft.com/office/drawing/2014/main" id="{7D78E83A-6997-6C3D-18A0-BE25190D5E83}"/>
                      </a:ext>
                    </a:extLst>
                  </p14:cNvPr>
                  <p14:cNvContentPartPr/>
                  <p14:nvPr/>
                </p14:nvContentPartPr>
                <p14:xfrm>
                  <a:off x="6650471" y="3976251"/>
                  <a:ext cx="199440" cy="223920"/>
                </p14:xfrm>
              </p:contentPart>
            </mc:Choice>
            <mc:Fallback xmlns="">
              <p:pic>
                <p:nvPicPr>
                  <p:cNvPr id="61" name="Input penna 60">
                    <a:extLst>
                      <a:ext uri="{FF2B5EF4-FFF2-40B4-BE49-F238E27FC236}">
                        <a16:creationId xmlns:a16="http://schemas.microsoft.com/office/drawing/2014/main" id="{7D78E83A-6997-6C3D-18A0-BE25190D5E83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6646439" y="3970980"/>
                    <a:ext cx="207673" cy="2342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62" name="Input penna 61">
                    <a:extLst>
                      <a:ext uri="{FF2B5EF4-FFF2-40B4-BE49-F238E27FC236}">
                        <a16:creationId xmlns:a16="http://schemas.microsoft.com/office/drawing/2014/main" id="{E1A699D0-A7B6-75F4-49C2-1EBB414948D3}"/>
                      </a:ext>
                    </a:extLst>
                  </p14:cNvPr>
                  <p14:cNvContentPartPr/>
                  <p14:nvPr/>
                </p14:nvContentPartPr>
                <p14:xfrm>
                  <a:off x="6735791" y="3558651"/>
                  <a:ext cx="95400" cy="120600"/>
                </p14:xfrm>
              </p:contentPart>
            </mc:Choice>
            <mc:Fallback xmlns="">
              <p:pic>
                <p:nvPicPr>
                  <p:cNvPr id="62" name="Input penna 61">
                    <a:extLst>
                      <a:ext uri="{FF2B5EF4-FFF2-40B4-BE49-F238E27FC236}">
                        <a16:creationId xmlns:a16="http://schemas.microsoft.com/office/drawing/2014/main" id="{E1A699D0-A7B6-75F4-49C2-1EBB414948D3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6731753" y="3553380"/>
                    <a:ext cx="103644" cy="1309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64" name="Input penna 63">
                    <a:extLst>
                      <a:ext uri="{FF2B5EF4-FFF2-40B4-BE49-F238E27FC236}">
                        <a16:creationId xmlns:a16="http://schemas.microsoft.com/office/drawing/2014/main" id="{53D5E084-4A95-C1CC-A84C-7D440BD80534}"/>
                      </a:ext>
                    </a:extLst>
                  </p14:cNvPr>
                  <p14:cNvContentPartPr/>
                  <p14:nvPr/>
                </p14:nvContentPartPr>
                <p14:xfrm>
                  <a:off x="6690431" y="3289371"/>
                  <a:ext cx="34200" cy="223560"/>
                </p14:xfrm>
              </p:contentPart>
            </mc:Choice>
            <mc:Fallback xmlns="">
              <p:pic>
                <p:nvPicPr>
                  <p:cNvPr id="64" name="Input penna 63">
                    <a:extLst>
                      <a:ext uri="{FF2B5EF4-FFF2-40B4-BE49-F238E27FC236}">
                        <a16:creationId xmlns:a16="http://schemas.microsoft.com/office/drawing/2014/main" id="{53D5E084-4A95-C1CC-A84C-7D440BD80534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6686219" y="3284098"/>
                    <a:ext cx="42455" cy="23389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8" name="Gruppo 67">
              <a:extLst>
                <a:ext uri="{FF2B5EF4-FFF2-40B4-BE49-F238E27FC236}">
                  <a16:creationId xmlns:a16="http://schemas.microsoft.com/office/drawing/2014/main" id="{0565D7C6-A11C-4A5F-06C1-25272E7F04F0}"/>
                </a:ext>
              </a:extLst>
            </p:cNvPr>
            <p:cNvGrpSpPr/>
            <p:nvPr/>
          </p:nvGrpSpPr>
          <p:grpSpPr>
            <a:xfrm>
              <a:off x="9039791" y="3471891"/>
              <a:ext cx="2019960" cy="430200"/>
              <a:chOff x="9039791" y="3471891"/>
              <a:chExt cx="2019960" cy="430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66" name="Input penna 65">
                    <a:extLst>
                      <a:ext uri="{FF2B5EF4-FFF2-40B4-BE49-F238E27FC236}">
                        <a16:creationId xmlns:a16="http://schemas.microsoft.com/office/drawing/2014/main" id="{FFA1A597-1AC1-379C-8B49-F7BCF84B0E63}"/>
                      </a:ext>
                    </a:extLst>
                  </p14:cNvPr>
                  <p14:cNvContentPartPr/>
                  <p14:nvPr/>
                </p14:nvContentPartPr>
                <p14:xfrm>
                  <a:off x="9039791" y="3475851"/>
                  <a:ext cx="1463760" cy="426240"/>
                </p14:xfrm>
              </p:contentPart>
            </mc:Choice>
            <mc:Fallback xmlns="">
              <p:pic>
                <p:nvPicPr>
                  <p:cNvPr id="66" name="Input penna 65">
                    <a:extLst>
                      <a:ext uri="{FF2B5EF4-FFF2-40B4-BE49-F238E27FC236}">
                        <a16:creationId xmlns:a16="http://schemas.microsoft.com/office/drawing/2014/main" id="{FFA1A597-1AC1-379C-8B49-F7BCF84B0E63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9031566" y="3465522"/>
                    <a:ext cx="1480378" cy="4471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67" name="Input penna 66">
                    <a:extLst>
                      <a:ext uri="{FF2B5EF4-FFF2-40B4-BE49-F238E27FC236}">
                        <a16:creationId xmlns:a16="http://schemas.microsoft.com/office/drawing/2014/main" id="{A3B393BA-1B54-596A-0154-2D5AD1606E7C}"/>
                      </a:ext>
                    </a:extLst>
                  </p14:cNvPr>
                  <p14:cNvContentPartPr/>
                  <p14:nvPr/>
                </p14:nvContentPartPr>
                <p14:xfrm>
                  <a:off x="10533431" y="3471891"/>
                  <a:ext cx="526320" cy="111960"/>
                </p14:xfrm>
              </p:contentPart>
            </mc:Choice>
            <mc:Fallback xmlns="">
              <p:pic>
                <p:nvPicPr>
                  <p:cNvPr id="67" name="Input penna 66">
                    <a:extLst>
                      <a:ext uri="{FF2B5EF4-FFF2-40B4-BE49-F238E27FC236}">
                        <a16:creationId xmlns:a16="http://schemas.microsoft.com/office/drawing/2014/main" id="{A3B393BA-1B54-596A-0154-2D5AD1606E7C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0525202" y="3461349"/>
                    <a:ext cx="542946" cy="132834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74" name="CasellaDiTesto 73">
              <a:extLst>
                <a:ext uri="{FF2B5EF4-FFF2-40B4-BE49-F238E27FC236}">
                  <a16:creationId xmlns:a16="http://schemas.microsoft.com/office/drawing/2014/main" id="{A9083E79-0EC8-FC9C-0947-A1AE8E8EBB47}"/>
                </a:ext>
              </a:extLst>
            </p:cNvPr>
            <p:cNvSpPr txBox="1"/>
            <p:nvPr/>
          </p:nvSpPr>
          <p:spPr>
            <a:xfrm>
              <a:off x="10136654" y="3021016"/>
              <a:ext cx="6790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dirty="0">
                  <a:solidFill>
                    <a:srgbClr val="FF0000"/>
                  </a:solidFill>
                </a:rPr>
                <a:t>GS</a:t>
              </a:r>
              <a:endParaRPr lang="en-GB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6010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A42B839A-E76B-E555-47F9-E5F9A075C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73" y="737110"/>
            <a:ext cx="7787471" cy="538377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ED690A6-CC9E-C1CB-2B36-2382E66824A2}"/>
              </a:ext>
            </a:extLst>
          </p:cNvPr>
          <p:cNvSpPr txBox="1"/>
          <p:nvPr/>
        </p:nvSpPr>
        <p:spPr>
          <a:xfrm>
            <a:off x="4830745" y="3354482"/>
            <a:ext cx="452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E505080-F88A-5E1F-3E47-7F9B5C3B4EFA}"/>
              </a:ext>
            </a:extLst>
          </p:cNvPr>
          <p:cNvSpPr txBox="1"/>
          <p:nvPr/>
        </p:nvSpPr>
        <p:spPr>
          <a:xfrm>
            <a:off x="2516313" y="2590420"/>
            <a:ext cx="482321" cy="381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B0F0"/>
                </a:solidFill>
              </a:rPr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C4D276B-4E9A-C658-BD5A-C796E4F0FD3D}"/>
                  </a:ext>
                </a:extLst>
              </p:cNvPr>
              <p:cNvSpPr txBox="1"/>
              <p:nvPr/>
            </p:nvSpPr>
            <p:spPr>
              <a:xfrm>
                <a:off x="9081655" y="935182"/>
                <a:ext cx="263929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Satellite snapshot in VIS from 08.04.2024 2000Z</a:t>
                </a:r>
              </a:p>
              <a:p>
                <a:endParaRPr lang="it-IT" dirty="0"/>
              </a:p>
              <a:p>
                <a:r>
                  <a:rPr lang="it-IT" dirty="0" err="1"/>
                  <a:t>Markings</a:t>
                </a:r>
                <a:r>
                  <a:rPr lang="it-IT" dirty="0"/>
                  <a:t> = SST [deg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it-IT" dirty="0"/>
                  <a:t>]  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C4D276B-4E9A-C658-BD5A-C796E4F0F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655" y="935182"/>
                <a:ext cx="2639290" cy="1200329"/>
              </a:xfrm>
              <a:prstGeom prst="rect">
                <a:avLst/>
              </a:prstGeom>
              <a:blipFill>
                <a:blip r:embed="rId3"/>
                <a:stretch>
                  <a:fillRect l="-2079" t="-2030" r="-231" b="-76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EC5F767C-F483-8BFB-3544-B2F92B3530F1}"/>
              </a:ext>
            </a:extLst>
          </p:cNvPr>
          <p:cNvSpPr txBox="1"/>
          <p:nvPr/>
        </p:nvSpPr>
        <p:spPr>
          <a:xfrm>
            <a:off x="9154391" y="5738151"/>
            <a:ext cx="2202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Source: </a:t>
            </a:r>
            <a:r>
              <a:rPr lang="it-IT" sz="1400" dirty="0">
                <a:hlinkClick r:id="rId4"/>
              </a:rPr>
              <a:t>windy.com</a:t>
            </a:r>
            <a:endParaRPr lang="it-IT" sz="1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64F82FB-EFCA-E19D-2191-62EB66565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21</a:t>
            </a:fld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9381D01A-60A2-B5A3-B789-818569475226}"/>
              </a:ext>
            </a:extLst>
          </p:cNvPr>
          <p:cNvSpPr/>
          <p:nvPr/>
        </p:nvSpPr>
        <p:spPr>
          <a:xfrm>
            <a:off x="2324911" y="2815844"/>
            <a:ext cx="191402" cy="21400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162C7032-5FED-855F-5A9E-F9A8514167B9}"/>
              </a:ext>
            </a:extLst>
          </p:cNvPr>
          <p:cNvSpPr/>
          <p:nvPr/>
        </p:nvSpPr>
        <p:spPr>
          <a:xfrm>
            <a:off x="4662307" y="3478743"/>
            <a:ext cx="191402" cy="214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190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5B738DA9-77B4-812C-01D7-C13A5CF3F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957" y="824109"/>
            <a:ext cx="5248680" cy="5853581"/>
          </a:xfrm>
          <a:prstGeom prst="rect">
            <a:avLst/>
          </a:prstGeom>
        </p:spPr>
      </p:pic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AB016856-B96D-7076-41E6-409CE37BB9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61" y="844582"/>
            <a:ext cx="5248681" cy="586180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0F890E5-1A2E-F817-4DF7-AD7B5A37D273}"/>
              </a:ext>
            </a:extLst>
          </p:cNvPr>
          <p:cNvSpPr txBox="1"/>
          <p:nvPr/>
        </p:nvSpPr>
        <p:spPr>
          <a:xfrm>
            <a:off x="2602523" y="151617"/>
            <a:ext cx="106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WARM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0E2D65C-3FCF-B541-A770-F59021F45243}"/>
              </a:ext>
            </a:extLst>
          </p:cNvPr>
          <p:cNvSpPr txBox="1"/>
          <p:nvPr/>
        </p:nvSpPr>
        <p:spPr>
          <a:xfrm>
            <a:off x="8874370" y="151616"/>
            <a:ext cx="106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00B0F0"/>
                </a:solidFill>
              </a:rPr>
              <a:t>COLD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79EE5D6F-5D3C-CF72-3B48-34B9CE5C3C42}"/>
                  </a:ext>
                </a:extLst>
              </p14:cNvPr>
              <p14:cNvContentPartPr/>
              <p14:nvPr/>
            </p14:nvContentPartPr>
            <p14:xfrm>
              <a:off x="3747844" y="5991221"/>
              <a:ext cx="360" cy="36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79EE5D6F-5D3C-CF72-3B48-34B9CE5C3C4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41724" y="5985101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3D27DF-A21C-0632-4721-5C531D4E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7833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81D8D510-E31A-207F-0697-6741CF284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437" y="2764565"/>
            <a:ext cx="5939109" cy="200764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FDD5AFD-1CD8-6F77-F53A-B9852A411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4" y="2742901"/>
            <a:ext cx="6304826" cy="202930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0F890E5-1A2E-F817-4DF7-AD7B5A37D273}"/>
              </a:ext>
            </a:extLst>
          </p:cNvPr>
          <p:cNvSpPr txBox="1"/>
          <p:nvPr/>
        </p:nvSpPr>
        <p:spPr>
          <a:xfrm>
            <a:off x="2426205" y="1776705"/>
            <a:ext cx="106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WARM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0E2D65C-3FCF-B541-A770-F59021F45243}"/>
              </a:ext>
            </a:extLst>
          </p:cNvPr>
          <p:cNvSpPr txBox="1"/>
          <p:nvPr/>
        </p:nvSpPr>
        <p:spPr>
          <a:xfrm>
            <a:off x="8866374" y="1759766"/>
            <a:ext cx="106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00B0F0"/>
                </a:solidFill>
              </a:rPr>
              <a:t>COLD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79EE5D6F-5D3C-CF72-3B48-34B9CE5C3C42}"/>
                  </a:ext>
                </a:extLst>
              </p14:cNvPr>
              <p14:cNvContentPartPr/>
              <p14:nvPr/>
            </p14:nvContentPartPr>
            <p14:xfrm>
              <a:off x="3747844" y="5991221"/>
              <a:ext cx="360" cy="36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79EE5D6F-5D3C-CF72-3B48-34B9CE5C3C4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41724" y="598510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263BD659-2902-5261-A81A-AE3F7F8E5A05}"/>
                  </a:ext>
                </a:extLst>
              </p:cNvPr>
              <p:cNvSpPr txBox="1"/>
              <p:nvPr/>
            </p:nvSpPr>
            <p:spPr>
              <a:xfrm>
                <a:off x="3364936" y="4474501"/>
                <a:ext cx="481693" cy="452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eqArr>
                            <m:eqArrPr>
                              <m:ctrlP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𝐷𝐸𝑊</m:t>
                              </m:r>
                              <m: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𝑆𝐹𝐶</m:t>
                              </m:r>
                              <m: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263BD659-2902-5261-A81A-AE3F7F8E5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936" y="4474501"/>
                <a:ext cx="481693" cy="452624"/>
              </a:xfrm>
              <a:prstGeom prst="rect">
                <a:avLst/>
              </a:prstGeom>
              <a:blipFill>
                <a:blip r:embed="rId7"/>
                <a:stretch>
                  <a:fillRect r="-25316" b="-13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AA3B69D7-179F-E4ED-A7F0-F4E7E6C748EB}"/>
                  </a:ext>
                </a:extLst>
              </p:cNvPr>
              <p:cNvSpPr txBox="1"/>
              <p:nvPr/>
            </p:nvSpPr>
            <p:spPr>
              <a:xfrm>
                <a:off x="9189123" y="4507957"/>
                <a:ext cx="481693" cy="452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eqArr>
                            <m:eqArrPr>
                              <m:ctrlP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𝐷𝐸𝑊</m:t>
                              </m:r>
                              <m: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𝑆𝐹𝐶</m:t>
                              </m:r>
                              <m: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AA3B69D7-179F-E4ED-A7F0-F4E7E6C74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9123" y="4507957"/>
                <a:ext cx="481693" cy="452624"/>
              </a:xfrm>
              <a:prstGeom prst="rect">
                <a:avLst/>
              </a:prstGeom>
              <a:blipFill>
                <a:blip r:embed="rId8"/>
                <a:stretch>
                  <a:fillRect r="-253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B144BCAA-BD32-DE0D-128D-1B1680B8AFCC}"/>
              </a:ext>
            </a:extLst>
          </p:cNvPr>
          <p:cNvCxnSpPr>
            <a:cxnSpLocks/>
          </p:cNvCxnSpPr>
          <p:nvPr/>
        </p:nvCxnSpPr>
        <p:spPr>
          <a:xfrm flipH="1">
            <a:off x="9519788" y="3577396"/>
            <a:ext cx="564292" cy="96958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857B9715-3079-8E8C-2B46-DE3F7E47AD26}"/>
              </a:ext>
            </a:extLst>
          </p:cNvPr>
          <p:cNvCxnSpPr/>
          <p:nvPr/>
        </p:nvCxnSpPr>
        <p:spPr>
          <a:xfrm>
            <a:off x="3646197" y="4325929"/>
            <a:ext cx="820703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73871FE6-E0B9-D02D-CCED-FB2BB9943C76}"/>
              </a:ext>
            </a:extLst>
          </p:cNvPr>
          <p:cNvCxnSpPr/>
          <p:nvPr/>
        </p:nvCxnSpPr>
        <p:spPr>
          <a:xfrm>
            <a:off x="9820248" y="3584535"/>
            <a:ext cx="820703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27DB00CE-E9C9-8926-300A-24A83896A843}"/>
                  </a:ext>
                </a:extLst>
              </p:cNvPr>
              <p:cNvSpPr txBox="1"/>
              <p:nvPr/>
            </p:nvSpPr>
            <p:spPr>
              <a:xfrm>
                <a:off x="10068408" y="3275219"/>
                <a:ext cx="7437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𝐶𝐶𝐿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27DB00CE-E9C9-8926-300A-24A83896A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408" y="3275219"/>
                <a:ext cx="743712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2" name="Gruppo 101">
            <a:extLst>
              <a:ext uri="{FF2B5EF4-FFF2-40B4-BE49-F238E27FC236}">
                <a16:creationId xmlns:a16="http://schemas.microsoft.com/office/drawing/2014/main" id="{E0F85B6A-BD7B-F7A6-E314-7E9EBE1D948C}"/>
              </a:ext>
            </a:extLst>
          </p:cNvPr>
          <p:cNvGrpSpPr/>
          <p:nvPr/>
        </p:nvGrpSpPr>
        <p:grpSpPr>
          <a:xfrm>
            <a:off x="10068408" y="3571167"/>
            <a:ext cx="1197000" cy="957600"/>
            <a:chOff x="9596088" y="3545232"/>
            <a:chExt cx="1197000" cy="95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8" name="Input penna 67">
                  <a:extLst>
                    <a:ext uri="{FF2B5EF4-FFF2-40B4-BE49-F238E27FC236}">
                      <a16:creationId xmlns:a16="http://schemas.microsoft.com/office/drawing/2014/main" id="{85F1C303-3719-DC40-4FB4-E672757198AB}"/>
                    </a:ext>
                  </a:extLst>
                </p14:cNvPr>
                <p14:cNvContentPartPr/>
                <p14:nvPr/>
              </p14:nvContentPartPr>
              <p14:xfrm>
                <a:off x="9596088" y="3550272"/>
                <a:ext cx="1173600" cy="952560"/>
              </p14:xfrm>
            </p:contentPart>
          </mc:Choice>
          <mc:Fallback xmlns="">
            <p:pic>
              <p:nvPicPr>
                <p:cNvPr id="68" name="Input penna 67">
                  <a:extLst>
                    <a:ext uri="{FF2B5EF4-FFF2-40B4-BE49-F238E27FC236}">
                      <a16:creationId xmlns:a16="http://schemas.microsoft.com/office/drawing/2014/main" id="{85F1C303-3719-DC40-4FB4-E672757198A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589968" y="3544152"/>
                  <a:ext cx="1185840" cy="9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4" name="Input penna 73">
                  <a:extLst>
                    <a:ext uri="{FF2B5EF4-FFF2-40B4-BE49-F238E27FC236}">
                      <a16:creationId xmlns:a16="http://schemas.microsoft.com/office/drawing/2014/main" id="{07F58890-3EB3-DEC7-F15D-8076012495E6}"/>
                    </a:ext>
                  </a:extLst>
                </p14:cNvPr>
                <p14:cNvContentPartPr/>
                <p14:nvPr/>
              </p14:nvContentPartPr>
              <p14:xfrm>
                <a:off x="9596088" y="3545232"/>
                <a:ext cx="217800" cy="198720"/>
              </p14:xfrm>
            </p:contentPart>
          </mc:Choice>
          <mc:Fallback xmlns="">
            <p:pic>
              <p:nvPicPr>
                <p:cNvPr id="74" name="Input penna 73">
                  <a:extLst>
                    <a:ext uri="{FF2B5EF4-FFF2-40B4-BE49-F238E27FC236}">
                      <a16:creationId xmlns:a16="http://schemas.microsoft.com/office/drawing/2014/main" id="{07F58890-3EB3-DEC7-F15D-8076012495E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589968" y="3539112"/>
                  <a:ext cx="2300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85" name="Input penna 84">
                  <a:extLst>
                    <a:ext uri="{FF2B5EF4-FFF2-40B4-BE49-F238E27FC236}">
                      <a16:creationId xmlns:a16="http://schemas.microsoft.com/office/drawing/2014/main" id="{4171B89C-B290-475F-746C-29A54AD2DD25}"/>
                    </a:ext>
                  </a:extLst>
                </p14:cNvPr>
                <p14:cNvContentPartPr/>
                <p14:nvPr/>
              </p14:nvContentPartPr>
              <p14:xfrm>
                <a:off x="9620928" y="3580152"/>
                <a:ext cx="368640" cy="339120"/>
              </p14:xfrm>
            </p:contentPart>
          </mc:Choice>
          <mc:Fallback xmlns="">
            <p:pic>
              <p:nvPicPr>
                <p:cNvPr id="85" name="Input penna 84">
                  <a:extLst>
                    <a:ext uri="{FF2B5EF4-FFF2-40B4-BE49-F238E27FC236}">
                      <a16:creationId xmlns:a16="http://schemas.microsoft.com/office/drawing/2014/main" id="{4171B89C-B290-475F-746C-29A54AD2DD2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614808" y="3574032"/>
                  <a:ext cx="38088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509A024A-A270-ABD5-3B95-48639BDE1FFF}"/>
                    </a:ext>
                  </a:extLst>
                </p14:cNvPr>
                <p14:cNvContentPartPr/>
                <p14:nvPr/>
              </p14:nvContentPartPr>
              <p14:xfrm>
                <a:off x="9616248" y="3545232"/>
                <a:ext cx="303840" cy="267480"/>
              </p14:xfrm>
            </p:contentPart>
          </mc:Choice>
          <mc:Fallback xmlns=""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509A024A-A270-ABD5-3B95-48639BDE1FF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610128" y="3539112"/>
                  <a:ext cx="3160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87" name="Input penna 86">
                  <a:extLst>
                    <a:ext uri="{FF2B5EF4-FFF2-40B4-BE49-F238E27FC236}">
                      <a16:creationId xmlns:a16="http://schemas.microsoft.com/office/drawing/2014/main" id="{37181861-158E-25C9-D6B6-DC256F0DF70D}"/>
                    </a:ext>
                  </a:extLst>
                </p14:cNvPr>
                <p14:cNvContentPartPr/>
                <p14:nvPr/>
              </p14:nvContentPartPr>
              <p14:xfrm>
                <a:off x="9669888" y="3608232"/>
                <a:ext cx="319320" cy="306360"/>
              </p14:xfrm>
            </p:contentPart>
          </mc:Choice>
          <mc:Fallback xmlns="">
            <p:pic>
              <p:nvPicPr>
                <p:cNvPr id="87" name="Input penna 86">
                  <a:extLst>
                    <a:ext uri="{FF2B5EF4-FFF2-40B4-BE49-F238E27FC236}">
                      <a16:creationId xmlns:a16="http://schemas.microsoft.com/office/drawing/2014/main" id="{37181861-158E-25C9-D6B6-DC256F0DF70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663768" y="3602112"/>
                  <a:ext cx="3315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88" name="Input penna 87">
                  <a:extLst>
                    <a:ext uri="{FF2B5EF4-FFF2-40B4-BE49-F238E27FC236}">
                      <a16:creationId xmlns:a16="http://schemas.microsoft.com/office/drawing/2014/main" id="{DE9CC0C1-C350-F1FE-9F8D-9B17AE2D37FD}"/>
                    </a:ext>
                  </a:extLst>
                </p14:cNvPr>
                <p14:cNvContentPartPr/>
                <p14:nvPr/>
              </p14:nvContentPartPr>
              <p14:xfrm>
                <a:off x="9771768" y="3695712"/>
                <a:ext cx="309240" cy="260280"/>
              </p14:xfrm>
            </p:contentPart>
          </mc:Choice>
          <mc:Fallback xmlns="">
            <p:pic>
              <p:nvPicPr>
                <p:cNvPr id="88" name="Input penna 87">
                  <a:extLst>
                    <a:ext uri="{FF2B5EF4-FFF2-40B4-BE49-F238E27FC236}">
                      <a16:creationId xmlns:a16="http://schemas.microsoft.com/office/drawing/2014/main" id="{DE9CC0C1-C350-F1FE-9F8D-9B17AE2D37F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765648" y="3689592"/>
                  <a:ext cx="3214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1131492E-9EEB-22CE-B8F5-F7A410564C54}"/>
                    </a:ext>
                  </a:extLst>
                </p14:cNvPr>
                <p14:cNvContentPartPr/>
                <p14:nvPr/>
              </p14:nvContentPartPr>
              <p14:xfrm>
                <a:off x="9834048" y="3755112"/>
                <a:ext cx="314640" cy="287280"/>
              </p14:xfrm>
            </p:contentPart>
          </mc:Choice>
          <mc:Fallback xmlns=""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1131492E-9EEB-22CE-B8F5-F7A410564C5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827928" y="3748992"/>
                  <a:ext cx="3268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B34766CF-C146-68AA-F177-33686E345E35}"/>
                    </a:ext>
                  </a:extLst>
                </p14:cNvPr>
                <p14:cNvContentPartPr/>
                <p14:nvPr/>
              </p14:nvContentPartPr>
              <p14:xfrm>
                <a:off x="9914328" y="3828552"/>
                <a:ext cx="361440" cy="31320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B34766CF-C146-68AA-F177-33686E345E3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908208" y="3822432"/>
                  <a:ext cx="3736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F6B3DB58-8A4F-75B4-6EE6-E57BF9879ADA}"/>
                    </a:ext>
                  </a:extLst>
                </p14:cNvPr>
                <p14:cNvContentPartPr/>
                <p14:nvPr/>
              </p14:nvContentPartPr>
              <p14:xfrm>
                <a:off x="10086768" y="3976512"/>
                <a:ext cx="270720" cy="235800"/>
              </p14:xfrm>
            </p:contentPart>
          </mc:Choice>
          <mc:Fallback xmlns=""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F6B3DB58-8A4F-75B4-6EE6-E57BF9879AD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080648" y="3970392"/>
                  <a:ext cx="2829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93" name="Input penna 92">
                  <a:extLst>
                    <a:ext uri="{FF2B5EF4-FFF2-40B4-BE49-F238E27FC236}">
                      <a16:creationId xmlns:a16="http://schemas.microsoft.com/office/drawing/2014/main" id="{D99C5FE6-F9D0-4E57-9985-A9BEDB4F45CB}"/>
                    </a:ext>
                  </a:extLst>
                </p14:cNvPr>
                <p14:cNvContentPartPr/>
                <p14:nvPr/>
              </p14:nvContentPartPr>
              <p14:xfrm>
                <a:off x="10084968" y="3972912"/>
                <a:ext cx="379800" cy="290160"/>
              </p14:xfrm>
            </p:contentPart>
          </mc:Choice>
          <mc:Fallback xmlns="">
            <p:pic>
              <p:nvPicPr>
                <p:cNvPr id="93" name="Input penna 92">
                  <a:extLst>
                    <a:ext uri="{FF2B5EF4-FFF2-40B4-BE49-F238E27FC236}">
                      <a16:creationId xmlns:a16="http://schemas.microsoft.com/office/drawing/2014/main" id="{D99C5FE6-F9D0-4E57-9985-A9BEDB4F45C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078848" y="3966792"/>
                  <a:ext cx="3920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94" name="Input penna 93">
                  <a:extLst>
                    <a:ext uri="{FF2B5EF4-FFF2-40B4-BE49-F238E27FC236}">
                      <a16:creationId xmlns:a16="http://schemas.microsoft.com/office/drawing/2014/main" id="{3E5B0EA3-DCCA-A68F-3FC8-CAA47A4E1254}"/>
                    </a:ext>
                  </a:extLst>
                </p14:cNvPr>
                <p14:cNvContentPartPr/>
                <p14:nvPr/>
              </p14:nvContentPartPr>
              <p14:xfrm>
                <a:off x="10099368" y="4006392"/>
                <a:ext cx="333360" cy="242640"/>
              </p14:xfrm>
            </p:contentPart>
          </mc:Choice>
          <mc:Fallback xmlns="">
            <p:pic>
              <p:nvPicPr>
                <p:cNvPr id="94" name="Input penna 93">
                  <a:extLst>
                    <a:ext uri="{FF2B5EF4-FFF2-40B4-BE49-F238E27FC236}">
                      <a16:creationId xmlns:a16="http://schemas.microsoft.com/office/drawing/2014/main" id="{3E5B0EA3-DCCA-A68F-3FC8-CAA47A4E125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093248" y="4000272"/>
                  <a:ext cx="3456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95" name="Input penna 94">
                  <a:extLst>
                    <a:ext uri="{FF2B5EF4-FFF2-40B4-BE49-F238E27FC236}">
                      <a16:creationId xmlns:a16="http://schemas.microsoft.com/office/drawing/2014/main" id="{36FD226D-5507-574D-4629-B1650EB9069F}"/>
                    </a:ext>
                  </a:extLst>
                </p14:cNvPr>
                <p14:cNvContentPartPr/>
                <p14:nvPr/>
              </p14:nvContentPartPr>
              <p14:xfrm>
                <a:off x="10191888" y="4069392"/>
                <a:ext cx="320400" cy="241200"/>
              </p14:xfrm>
            </p:contentPart>
          </mc:Choice>
          <mc:Fallback xmlns="">
            <p:pic>
              <p:nvPicPr>
                <p:cNvPr id="95" name="Input penna 94">
                  <a:extLst>
                    <a:ext uri="{FF2B5EF4-FFF2-40B4-BE49-F238E27FC236}">
                      <a16:creationId xmlns:a16="http://schemas.microsoft.com/office/drawing/2014/main" id="{36FD226D-5507-574D-4629-B1650EB9069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185768" y="4063272"/>
                  <a:ext cx="3326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96" name="Input penna 95">
                  <a:extLst>
                    <a:ext uri="{FF2B5EF4-FFF2-40B4-BE49-F238E27FC236}">
                      <a16:creationId xmlns:a16="http://schemas.microsoft.com/office/drawing/2014/main" id="{C9693948-DB57-EB1C-8022-3B0AFC1C922E}"/>
                    </a:ext>
                  </a:extLst>
                </p14:cNvPr>
                <p14:cNvContentPartPr/>
                <p14:nvPr/>
              </p14:nvContentPartPr>
              <p14:xfrm>
                <a:off x="10283688" y="4155072"/>
                <a:ext cx="339480" cy="226080"/>
              </p14:xfrm>
            </p:contentPart>
          </mc:Choice>
          <mc:Fallback xmlns="">
            <p:pic>
              <p:nvPicPr>
                <p:cNvPr id="96" name="Input penna 95">
                  <a:extLst>
                    <a:ext uri="{FF2B5EF4-FFF2-40B4-BE49-F238E27FC236}">
                      <a16:creationId xmlns:a16="http://schemas.microsoft.com/office/drawing/2014/main" id="{C9693948-DB57-EB1C-8022-3B0AFC1C922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277568" y="4148952"/>
                  <a:ext cx="3517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97" name="Input penna 96">
                  <a:extLst>
                    <a:ext uri="{FF2B5EF4-FFF2-40B4-BE49-F238E27FC236}">
                      <a16:creationId xmlns:a16="http://schemas.microsoft.com/office/drawing/2014/main" id="{C32D979E-06B6-A3AD-1D69-E8DB2B1FCAD4}"/>
                    </a:ext>
                  </a:extLst>
                </p14:cNvPr>
                <p14:cNvContentPartPr/>
                <p14:nvPr/>
              </p14:nvContentPartPr>
              <p14:xfrm>
                <a:off x="10411128" y="4226712"/>
                <a:ext cx="289800" cy="207360"/>
              </p14:xfrm>
            </p:contentPart>
          </mc:Choice>
          <mc:Fallback xmlns="">
            <p:pic>
              <p:nvPicPr>
                <p:cNvPr id="97" name="Input penna 96">
                  <a:extLst>
                    <a:ext uri="{FF2B5EF4-FFF2-40B4-BE49-F238E27FC236}">
                      <a16:creationId xmlns:a16="http://schemas.microsoft.com/office/drawing/2014/main" id="{C32D979E-06B6-A3AD-1D69-E8DB2B1FCAD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405008" y="4220592"/>
                  <a:ext cx="3020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98" name="Input penna 97">
                  <a:extLst>
                    <a:ext uri="{FF2B5EF4-FFF2-40B4-BE49-F238E27FC236}">
                      <a16:creationId xmlns:a16="http://schemas.microsoft.com/office/drawing/2014/main" id="{189EAD64-33C1-3315-42C8-E9E1317C4429}"/>
                    </a:ext>
                  </a:extLst>
                </p14:cNvPr>
                <p14:cNvContentPartPr/>
                <p14:nvPr/>
              </p14:nvContentPartPr>
              <p14:xfrm>
                <a:off x="10479528" y="4285392"/>
                <a:ext cx="313560" cy="210240"/>
              </p14:xfrm>
            </p:contentPart>
          </mc:Choice>
          <mc:Fallback xmlns="">
            <p:pic>
              <p:nvPicPr>
                <p:cNvPr id="98" name="Input penna 97">
                  <a:extLst>
                    <a:ext uri="{FF2B5EF4-FFF2-40B4-BE49-F238E27FC236}">
                      <a16:creationId xmlns:a16="http://schemas.microsoft.com/office/drawing/2014/main" id="{189EAD64-33C1-3315-42C8-E9E1317C442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473408" y="4279272"/>
                  <a:ext cx="3258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99" name="Input penna 98">
                  <a:extLst>
                    <a:ext uri="{FF2B5EF4-FFF2-40B4-BE49-F238E27FC236}">
                      <a16:creationId xmlns:a16="http://schemas.microsoft.com/office/drawing/2014/main" id="{84275EFB-4FA9-35F2-E7F4-AF1F0ADD647F}"/>
                    </a:ext>
                  </a:extLst>
                </p14:cNvPr>
                <p14:cNvContentPartPr/>
                <p14:nvPr/>
              </p14:nvContentPartPr>
              <p14:xfrm>
                <a:off x="9618048" y="3548472"/>
                <a:ext cx="345600" cy="313560"/>
              </p14:xfrm>
            </p:contentPart>
          </mc:Choice>
          <mc:Fallback xmlns="">
            <p:pic>
              <p:nvPicPr>
                <p:cNvPr id="99" name="Input penna 98">
                  <a:extLst>
                    <a:ext uri="{FF2B5EF4-FFF2-40B4-BE49-F238E27FC236}">
                      <a16:creationId xmlns:a16="http://schemas.microsoft.com/office/drawing/2014/main" id="{84275EFB-4FA9-35F2-E7F4-AF1F0ADD647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611928" y="3542352"/>
                  <a:ext cx="35784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00" name="Input penna 99">
                  <a:extLst>
                    <a:ext uri="{FF2B5EF4-FFF2-40B4-BE49-F238E27FC236}">
                      <a16:creationId xmlns:a16="http://schemas.microsoft.com/office/drawing/2014/main" id="{837D5678-A3BA-DB07-ED63-BE518CBC89B4}"/>
                    </a:ext>
                  </a:extLst>
                </p14:cNvPr>
                <p14:cNvContentPartPr/>
                <p14:nvPr/>
              </p14:nvContentPartPr>
              <p14:xfrm>
                <a:off x="9746568" y="3648192"/>
                <a:ext cx="1028160" cy="848880"/>
              </p14:xfrm>
            </p:contentPart>
          </mc:Choice>
          <mc:Fallback xmlns="">
            <p:pic>
              <p:nvPicPr>
                <p:cNvPr id="100" name="Input penna 99">
                  <a:extLst>
                    <a:ext uri="{FF2B5EF4-FFF2-40B4-BE49-F238E27FC236}">
                      <a16:creationId xmlns:a16="http://schemas.microsoft.com/office/drawing/2014/main" id="{837D5678-A3BA-DB07-ED63-BE518CBC89B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740448" y="3642072"/>
                  <a:ext cx="1040400" cy="86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01" name="Input penna 100">
                  <a:extLst>
                    <a:ext uri="{FF2B5EF4-FFF2-40B4-BE49-F238E27FC236}">
                      <a16:creationId xmlns:a16="http://schemas.microsoft.com/office/drawing/2014/main" id="{15E4D09F-7BB7-ACD7-7426-82C644786DFC}"/>
                    </a:ext>
                  </a:extLst>
                </p14:cNvPr>
                <p14:cNvContentPartPr/>
                <p14:nvPr/>
              </p14:nvContentPartPr>
              <p14:xfrm>
                <a:off x="10740888" y="4471152"/>
                <a:ext cx="24120" cy="19800"/>
              </p14:xfrm>
            </p:contentPart>
          </mc:Choice>
          <mc:Fallback xmlns="">
            <p:pic>
              <p:nvPicPr>
                <p:cNvPr id="101" name="Input penna 100">
                  <a:extLst>
                    <a:ext uri="{FF2B5EF4-FFF2-40B4-BE49-F238E27FC236}">
                      <a16:creationId xmlns:a16="http://schemas.microsoft.com/office/drawing/2014/main" id="{15E4D09F-7BB7-ACD7-7426-82C644786DF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734768" y="4465032"/>
                  <a:ext cx="36360" cy="3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CasellaDiTesto 114">
                <a:extLst>
                  <a:ext uri="{FF2B5EF4-FFF2-40B4-BE49-F238E27FC236}">
                    <a16:creationId xmlns:a16="http://schemas.microsoft.com/office/drawing/2014/main" id="{6472DFA7-320A-F793-4B15-5493563C29A4}"/>
                  </a:ext>
                </a:extLst>
              </p:cNvPr>
              <p:cNvSpPr txBox="1"/>
              <p:nvPr/>
            </p:nvSpPr>
            <p:spPr>
              <a:xfrm>
                <a:off x="11117208" y="4539599"/>
                <a:ext cx="4045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𝐶𝑂𝑁𝑉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15" name="CasellaDiTesto 114">
                <a:extLst>
                  <a:ext uri="{FF2B5EF4-FFF2-40B4-BE49-F238E27FC236}">
                    <a16:creationId xmlns:a16="http://schemas.microsoft.com/office/drawing/2014/main" id="{6472DFA7-320A-F793-4B15-5493563C2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7208" y="4539599"/>
                <a:ext cx="404532" cy="338554"/>
              </a:xfrm>
              <a:prstGeom prst="rect">
                <a:avLst/>
              </a:prstGeom>
              <a:blipFill>
                <a:blip r:embed="rId49"/>
                <a:stretch>
                  <a:fillRect r="-59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CasellaDiTesto 115">
                <a:extLst>
                  <a:ext uri="{FF2B5EF4-FFF2-40B4-BE49-F238E27FC236}">
                    <a16:creationId xmlns:a16="http://schemas.microsoft.com/office/drawing/2014/main" id="{81215B09-4275-EDED-7338-D30DFCA55A36}"/>
                  </a:ext>
                </a:extLst>
              </p:cNvPr>
              <p:cNvSpPr txBox="1"/>
              <p:nvPr/>
            </p:nvSpPr>
            <p:spPr>
              <a:xfrm>
                <a:off x="3925895" y="4476980"/>
                <a:ext cx="4045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𝐶𝑂𝑁𝑉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16" name="CasellaDiTesto 115">
                <a:extLst>
                  <a:ext uri="{FF2B5EF4-FFF2-40B4-BE49-F238E27FC236}">
                    <a16:creationId xmlns:a16="http://schemas.microsoft.com/office/drawing/2014/main" id="{81215B09-4275-EDED-7338-D30DFCA55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895" y="4476980"/>
                <a:ext cx="404532" cy="338554"/>
              </a:xfrm>
              <a:prstGeom prst="rect">
                <a:avLst/>
              </a:prstGeom>
              <a:blipFill>
                <a:blip r:embed="rId50"/>
                <a:stretch>
                  <a:fillRect r="-59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F27BDDB-666C-0645-6C5D-1722499E6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23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2E05FBD-CF03-E073-540F-31B51123BF85}"/>
              </a:ext>
            </a:extLst>
          </p:cNvPr>
          <p:cNvSpPr txBox="1"/>
          <p:nvPr/>
        </p:nvSpPr>
        <p:spPr>
          <a:xfrm>
            <a:off x="3300183" y="379385"/>
            <a:ext cx="5982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/>
              <a:t>CCL: </a:t>
            </a:r>
            <a:r>
              <a:rPr lang="it-IT" sz="5400" dirty="0" err="1"/>
              <a:t>quick</a:t>
            </a:r>
            <a:r>
              <a:rPr lang="it-IT" sz="5400" dirty="0"/>
              <a:t> </a:t>
            </a:r>
            <a:r>
              <a:rPr lang="it-IT" sz="5400" dirty="0" err="1"/>
              <a:t>revision</a:t>
            </a:r>
            <a:endParaRPr lang="en-GB" sz="5400" dirty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0201C333-2912-6AA6-EF0C-0ED66F1676B6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3658084" y="4313570"/>
            <a:ext cx="181206" cy="207509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49E0AA00-8841-763D-555E-4EBD879514CB}"/>
                  </a:ext>
                </a:extLst>
              </p:cNvPr>
              <p:cNvSpPr txBox="1"/>
              <p:nvPr/>
            </p:nvSpPr>
            <p:spPr>
              <a:xfrm>
                <a:off x="3772654" y="4037896"/>
                <a:ext cx="7437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𝐶𝐶𝐿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49E0AA00-8841-763D-555E-4EBD87951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2654" y="4037896"/>
                <a:ext cx="743712" cy="338554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uppo 11">
            <a:extLst>
              <a:ext uri="{FF2B5EF4-FFF2-40B4-BE49-F238E27FC236}">
                <a16:creationId xmlns:a16="http://schemas.microsoft.com/office/drawing/2014/main" id="{BAC3E816-2263-E90E-E43C-F756CA3E2C8E}"/>
              </a:ext>
            </a:extLst>
          </p:cNvPr>
          <p:cNvGrpSpPr/>
          <p:nvPr/>
        </p:nvGrpSpPr>
        <p:grpSpPr>
          <a:xfrm>
            <a:off x="3830945" y="4311996"/>
            <a:ext cx="230434" cy="178270"/>
            <a:chOff x="2931768" y="4000632"/>
            <a:chExt cx="346680" cy="2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3" name="Input penna 12">
                  <a:extLst>
                    <a:ext uri="{FF2B5EF4-FFF2-40B4-BE49-F238E27FC236}">
                      <a16:creationId xmlns:a16="http://schemas.microsoft.com/office/drawing/2014/main" id="{A3A9C72A-4F74-9FAC-17D1-4629AE30A172}"/>
                    </a:ext>
                  </a:extLst>
                </p14:cNvPr>
                <p14:cNvContentPartPr/>
                <p14:nvPr/>
              </p14:nvContentPartPr>
              <p14:xfrm>
                <a:off x="2934288" y="4002432"/>
                <a:ext cx="139680" cy="108720"/>
              </p14:xfrm>
            </p:contentPart>
          </mc:Choice>
          <mc:Fallback xmlns="">
            <p:pic>
              <p:nvPicPr>
                <p:cNvPr id="103" name="Input penna 102">
                  <a:extLst>
                    <a:ext uri="{FF2B5EF4-FFF2-40B4-BE49-F238E27FC236}">
                      <a16:creationId xmlns:a16="http://schemas.microsoft.com/office/drawing/2014/main" id="{2C5E8085-67F8-862E-68AD-CED768A35B6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928168" y="3996312"/>
                  <a:ext cx="1519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C7539B55-2FBA-292D-D0E8-140A4F7776E4}"/>
                    </a:ext>
                  </a:extLst>
                </p14:cNvPr>
                <p14:cNvContentPartPr/>
                <p14:nvPr/>
              </p14:nvContentPartPr>
              <p14:xfrm>
                <a:off x="2958768" y="4020432"/>
                <a:ext cx="159840" cy="135360"/>
              </p14:xfrm>
            </p:contentPart>
          </mc:Choice>
          <mc:Fallback xmlns="">
            <p:pic>
              <p:nvPicPr>
                <p:cNvPr id="104" name="Input penna 103">
                  <a:extLst>
                    <a:ext uri="{FF2B5EF4-FFF2-40B4-BE49-F238E27FC236}">
                      <a16:creationId xmlns:a16="http://schemas.microsoft.com/office/drawing/2014/main" id="{069ED7BF-BFA9-2488-26A2-EC8BDF3401C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952648" y="4014312"/>
                  <a:ext cx="1720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FE8DD9E2-6532-7033-BCED-C1AE19A10068}"/>
                    </a:ext>
                  </a:extLst>
                </p14:cNvPr>
                <p14:cNvContentPartPr/>
                <p14:nvPr/>
              </p14:nvContentPartPr>
              <p14:xfrm>
                <a:off x="3042288" y="4107912"/>
                <a:ext cx="157680" cy="102600"/>
              </p14:xfrm>
            </p:contentPart>
          </mc:Choice>
          <mc:Fallback xmlns="">
            <p:pic>
              <p:nvPicPr>
                <p:cNvPr id="105" name="Input penna 104">
                  <a:extLst>
                    <a:ext uri="{FF2B5EF4-FFF2-40B4-BE49-F238E27FC236}">
                      <a16:creationId xmlns:a16="http://schemas.microsoft.com/office/drawing/2014/main" id="{BEBEBFF9-B82E-3402-C18E-A55E82DA252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036168" y="4101792"/>
                  <a:ext cx="1699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A9BEEF65-A873-906E-0A90-6F8568B51268}"/>
                    </a:ext>
                  </a:extLst>
                </p14:cNvPr>
                <p14:cNvContentPartPr/>
                <p14:nvPr/>
              </p14:nvContentPartPr>
              <p14:xfrm>
                <a:off x="2932488" y="4001352"/>
                <a:ext cx="339480" cy="266400"/>
              </p14:xfrm>
            </p:contentPart>
          </mc:Choice>
          <mc:Fallback xmlns="">
            <p:pic>
              <p:nvPicPr>
                <p:cNvPr id="106" name="Input penna 105">
                  <a:extLst>
                    <a:ext uri="{FF2B5EF4-FFF2-40B4-BE49-F238E27FC236}">
                      <a16:creationId xmlns:a16="http://schemas.microsoft.com/office/drawing/2014/main" id="{CE593E1F-885A-E2B5-6AE9-B83C5109F67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26368" y="3995232"/>
                  <a:ext cx="3517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443C347B-B43F-2FAE-A36D-C13254F89B1E}"/>
                    </a:ext>
                  </a:extLst>
                </p14:cNvPr>
                <p14:cNvContentPartPr/>
                <p14:nvPr/>
              </p14:nvContentPartPr>
              <p14:xfrm>
                <a:off x="2931768" y="4000632"/>
                <a:ext cx="339120" cy="262080"/>
              </p14:xfrm>
            </p:contentPart>
          </mc:Choice>
          <mc:Fallback xmlns=""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E2D19EE0-5BDC-6D57-CC81-94BA7B6E22E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925648" y="3994512"/>
                  <a:ext cx="3513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314EB750-90AD-97EA-170C-7E5BA141965E}"/>
                    </a:ext>
                  </a:extLst>
                </p14:cNvPr>
                <p14:cNvContentPartPr/>
                <p14:nvPr/>
              </p14:nvContentPartPr>
              <p14:xfrm>
                <a:off x="3019968" y="4069392"/>
                <a:ext cx="258480" cy="188280"/>
              </p14:xfrm>
            </p:contentPart>
          </mc:Choice>
          <mc:Fallback xmlns=""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20DAD7FF-C64F-D869-7890-8A7A1B8FD06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013848" y="4063272"/>
                  <a:ext cx="2707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E8C18E95-78E1-2BD6-8401-FC2B7AB42EAE}"/>
                    </a:ext>
                  </a:extLst>
                </p14:cNvPr>
                <p14:cNvContentPartPr/>
                <p14:nvPr/>
              </p14:nvContentPartPr>
              <p14:xfrm>
                <a:off x="2938248" y="4010712"/>
                <a:ext cx="247320" cy="191160"/>
              </p14:xfrm>
            </p:contentPart>
          </mc:Choice>
          <mc:Fallback xmlns="">
            <p:pic>
              <p:nvPicPr>
                <p:cNvPr id="109" name="Input penna 108">
                  <a:extLst>
                    <a:ext uri="{FF2B5EF4-FFF2-40B4-BE49-F238E27FC236}">
                      <a16:creationId xmlns:a16="http://schemas.microsoft.com/office/drawing/2014/main" id="{E7BA5BD8-1E48-BAE7-F2B2-B9FF9426D63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932128" y="4004592"/>
                  <a:ext cx="2595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C796200B-AAE8-8915-8A74-90FAB914D57F}"/>
                    </a:ext>
                  </a:extLst>
                </p14:cNvPr>
                <p14:cNvContentPartPr/>
                <p14:nvPr/>
              </p14:nvContentPartPr>
              <p14:xfrm>
                <a:off x="3053808" y="4123032"/>
                <a:ext cx="194400" cy="145800"/>
              </p14:xfrm>
            </p:contentPart>
          </mc:Choice>
          <mc:Fallback xmlns="">
            <p:pic>
              <p:nvPicPr>
                <p:cNvPr id="110" name="Input penna 109">
                  <a:extLst>
                    <a:ext uri="{FF2B5EF4-FFF2-40B4-BE49-F238E27FC236}">
                      <a16:creationId xmlns:a16="http://schemas.microsoft.com/office/drawing/2014/main" id="{0913C139-7CB5-90BA-34C9-803DBC23AB7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047688" y="4116912"/>
                  <a:ext cx="2066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3" name="Input penna 22">
                  <a:extLst>
                    <a:ext uri="{FF2B5EF4-FFF2-40B4-BE49-F238E27FC236}">
                      <a16:creationId xmlns:a16="http://schemas.microsoft.com/office/drawing/2014/main" id="{2C6EDEF4-0D67-1C36-15EF-78F34982514E}"/>
                    </a:ext>
                  </a:extLst>
                </p14:cNvPr>
                <p14:cNvContentPartPr/>
                <p14:nvPr/>
              </p14:nvContentPartPr>
              <p14:xfrm>
                <a:off x="2964888" y="4012152"/>
                <a:ext cx="290520" cy="250920"/>
              </p14:xfrm>
            </p:contentPart>
          </mc:Choice>
          <mc:Fallback xmlns=""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682B559A-C471-5E8A-2B2F-BFE12ED8EC3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958768" y="4006032"/>
                  <a:ext cx="302760" cy="263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Ovale 8">
            <a:extLst>
              <a:ext uri="{FF2B5EF4-FFF2-40B4-BE49-F238E27FC236}">
                <a16:creationId xmlns:a16="http://schemas.microsoft.com/office/drawing/2014/main" id="{6630A714-9428-C41B-EF53-906714F9ADF3}"/>
              </a:ext>
            </a:extLst>
          </p:cNvPr>
          <p:cNvSpPr/>
          <p:nvPr/>
        </p:nvSpPr>
        <p:spPr>
          <a:xfrm>
            <a:off x="3643425" y="4439964"/>
            <a:ext cx="100095" cy="950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3230B90A-A14D-AA63-3955-809478CA258F}"/>
              </a:ext>
            </a:extLst>
          </p:cNvPr>
          <p:cNvSpPr/>
          <p:nvPr/>
        </p:nvSpPr>
        <p:spPr>
          <a:xfrm>
            <a:off x="9482401" y="4475629"/>
            <a:ext cx="100095" cy="950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217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7" grpId="0"/>
      <p:bldP spid="27" grpId="1"/>
      <p:bldP spid="64" grpId="0"/>
      <p:bldP spid="115" grpId="0"/>
      <p:bldP spid="116" grpId="0"/>
      <p:bldP spid="11" grpId="0"/>
      <p:bldP spid="9" grpId="0" animBg="1"/>
      <p:bldP spid="9" grpId="1" animBg="1"/>
      <p:bldP spid="30" grpId="0" animBg="1"/>
      <p:bldP spid="30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rte, mappa&#10;&#10;Descrizione generata automaticamente con attendibilità media">
            <a:extLst>
              <a:ext uri="{FF2B5EF4-FFF2-40B4-BE49-F238E27FC236}">
                <a16:creationId xmlns:a16="http://schemas.microsoft.com/office/drawing/2014/main" id="{41883FFA-A0C6-FE70-385A-4AC6D4D3B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67" y="381839"/>
            <a:ext cx="4281421" cy="5878286"/>
          </a:xfrm>
          <a:prstGeom prst="rect">
            <a:avLst/>
          </a:prstGeom>
        </p:spPr>
      </p:pic>
      <p:pic>
        <p:nvPicPr>
          <p:cNvPr id="5" name="Immagine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53D1F067-3F67-EED3-BB4D-6DEB05C9D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82" y="381839"/>
            <a:ext cx="4342584" cy="5878286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B87A9BC-244A-767B-7F88-ABEDDEDC8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38444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8FBE186-1969-B136-4CEC-EDBD0678F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950" y="1132931"/>
            <a:ext cx="9922100" cy="478577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F88B4F2-52E6-CC4E-0BF2-322B28268F2A}"/>
              </a:ext>
            </a:extLst>
          </p:cNvPr>
          <p:cNvSpPr txBox="1"/>
          <p:nvPr/>
        </p:nvSpPr>
        <p:spPr>
          <a:xfrm>
            <a:off x="10370372" y="6339555"/>
            <a:ext cx="1710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 err="1"/>
              <a:t>Liu</a:t>
            </a:r>
            <a:r>
              <a:rPr lang="it-IT" i="1" dirty="0"/>
              <a:t> et al. 2014</a:t>
            </a:r>
            <a:endParaRPr lang="en-GB" i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542AA72-2182-AC2B-BB23-0A4D0C7124FB}"/>
              </a:ext>
            </a:extLst>
          </p:cNvPr>
          <p:cNvSpPr txBox="1"/>
          <p:nvPr/>
        </p:nvSpPr>
        <p:spPr>
          <a:xfrm>
            <a:off x="1764253" y="311972"/>
            <a:ext cx="4851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Daily</a:t>
            </a:r>
            <a:r>
              <a:rPr lang="it-IT" sz="2000" dirty="0"/>
              <a:t> winter </a:t>
            </a:r>
            <a:r>
              <a:rPr lang="it-IT" sz="2000" dirty="0" err="1"/>
              <a:t>cycle</a:t>
            </a:r>
            <a:r>
              <a:rPr lang="it-IT" sz="2000" dirty="0"/>
              <a:t> in low-</a:t>
            </a:r>
            <a:r>
              <a:rPr lang="it-IT" sz="2000" dirty="0" err="1"/>
              <a:t>level</a:t>
            </a:r>
            <a:r>
              <a:rPr lang="it-IT" sz="2000" dirty="0"/>
              <a:t> cloud tops</a:t>
            </a:r>
            <a:endParaRPr lang="en-GB" sz="2000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5A246AC-E1F4-F239-7624-F8D095418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1248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875011A3-8373-6346-D182-5B1FE2BAE073}"/>
              </a:ext>
            </a:extLst>
          </p:cNvPr>
          <p:cNvGrpSpPr/>
          <p:nvPr/>
        </p:nvGrpSpPr>
        <p:grpSpPr>
          <a:xfrm>
            <a:off x="402480" y="565026"/>
            <a:ext cx="5039284" cy="4587638"/>
            <a:chOff x="778997" y="1500941"/>
            <a:chExt cx="5039284" cy="4587638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EB024A47-6CAE-D6C6-03A9-36AFCAAF3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9746" y="1500941"/>
              <a:ext cx="4328535" cy="4587638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B4280E67-D1BE-8ED6-9C15-657AA4254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8997" y="1635163"/>
              <a:ext cx="823031" cy="3980330"/>
            </a:xfrm>
            <a:prstGeom prst="rect">
              <a:avLst/>
            </a:prstGeom>
          </p:spPr>
        </p:pic>
      </p:grpSp>
      <p:pic>
        <p:nvPicPr>
          <p:cNvPr id="8" name="Immagine 7">
            <a:extLst>
              <a:ext uri="{FF2B5EF4-FFF2-40B4-BE49-F238E27FC236}">
                <a16:creationId xmlns:a16="http://schemas.microsoft.com/office/drawing/2014/main" id="{AC27F342-7508-F61F-01D0-6CDB6ACA9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0238" y="472470"/>
            <a:ext cx="4555941" cy="468019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1EBC8DFB-4DBF-E426-1385-C77BA3E3F840}"/>
              </a:ext>
            </a:extLst>
          </p:cNvPr>
          <p:cNvSpPr txBox="1"/>
          <p:nvPr/>
        </p:nvSpPr>
        <p:spPr>
          <a:xfrm>
            <a:off x="666974" y="5325035"/>
            <a:ext cx="464730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Full </a:t>
            </a:r>
            <a:r>
              <a:rPr lang="it-IT" sz="2000" b="1" dirty="0" err="1"/>
              <a:t>seasonal</a:t>
            </a:r>
            <a:r>
              <a:rPr lang="it-IT" sz="2000" b="1" dirty="0"/>
              <a:t> </a:t>
            </a:r>
            <a:r>
              <a:rPr lang="it-IT" sz="2000" b="1" dirty="0" err="1"/>
              <a:t>climatology</a:t>
            </a:r>
            <a:r>
              <a:rPr lang="it-IT" sz="2000" b="1" dirty="0"/>
              <a:t> </a:t>
            </a:r>
            <a:r>
              <a:rPr lang="it-IT" dirty="0"/>
              <a:t>of </a:t>
            </a:r>
            <a:r>
              <a:rPr lang="it-IT" dirty="0" err="1"/>
              <a:t>profiles</a:t>
            </a:r>
            <a:endParaRPr lang="it-IT" dirty="0"/>
          </a:p>
          <a:p>
            <a:endParaRPr lang="it-IT" dirty="0"/>
          </a:p>
          <a:p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nonetheless</a:t>
            </a:r>
            <a:r>
              <a:rPr lang="it-IT" dirty="0">
                <a:sym typeface="Wingdings" panose="05000000000000000000" pitchFamily="2" charset="2"/>
              </a:rPr>
              <a:t>, more </a:t>
            </a:r>
            <a:r>
              <a:rPr lang="it-IT" dirty="0" err="1">
                <a:sym typeface="Wingdings" panose="05000000000000000000" pitchFamily="2" charset="2"/>
              </a:rPr>
              <a:t>than</a:t>
            </a:r>
            <a:r>
              <a:rPr lang="it-IT" dirty="0">
                <a:sym typeface="Wingdings" panose="05000000000000000000" pitchFamily="2" charset="2"/>
              </a:rPr>
              <a:t> 50% of the </a:t>
            </a:r>
            <a:r>
              <a:rPr lang="it-IT" dirty="0" err="1">
                <a:sym typeface="Wingdings" panose="05000000000000000000" pitchFamily="2" charset="2"/>
              </a:rPr>
              <a:t>cases</a:t>
            </a:r>
            <a:r>
              <a:rPr lang="it-IT" dirty="0">
                <a:sym typeface="Wingdings" panose="05000000000000000000" pitchFamily="2" charset="2"/>
              </a:rPr>
              <a:t> involve a </a:t>
            </a:r>
            <a:r>
              <a:rPr lang="it-IT" dirty="0" err="1">
                <a:sym typeface="Wingdings" panose="05000000000000000000" pitchFamily="2" charset="2"/>
              </a:rPr>
              <a:t>northerly</a:t>
            </a:r>
            <a:r>
              <a:rPr lang="it-IT" dirty="0">
                <a:sym typeface="Wingdings" panose="05000000000000000000" pitchFamily="2" charset="2"/>
              </a:rPr>
              <a:t> flow</a:t>
            </a:r>
            <a:endParaRPr lang="en-GB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33425CE-8428-E52F-8DE0-D5435DCEC9CD}"/>
              </a:ext>
            </a:extLst>
          </p:cNvPr>
          <p:cNvSpPr txBox="1"/>
          <p:nvPr/>
        </p:nvSpPr>
        <p:spPr>
          <a:xfrm>
            <a:off x="6840336" y="5152664"/>
            <a:ext cx="492852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/>
              <a:t>Climatology</a:t>
            </a:r>
            <a:r>
              <a:rPr lang="it-IT" sz="2000" b="1" dirty="0"/>
              <a:t> for </a:t>
            </a:r>
            <a:r>
              <a:rPr lang="it-IT" sz="2000" b="1" dirty="0" err="1"/>
              <a:t>northerly</a:t>
            </a:r>
            <a:r>
              <a:rPr lang="it-IT" sz="2000" b="1" dirty="0"/>
              <a:t> flow </a:t>
            </a:r>
            <a:r>
              <a:rPr lang="it-IT" sz="2000" b="1" dirty="0" err="1"/>
              <a:t>conditions</a:t>
            </a:r>
            <a:endParaRPr lang="it-IT" sz="2000" b="1" dirty="0"/>
          </a:p>
          <a:p>
            <a:endParaRPr lang="it-IT" dirty="0"/>
          </a:p>
          <a:p>
            <a:r>
              <a:rPr lang="it-IT" dirty="0">
                <a:sym typeface="Wingdings" panose="05000000000000000000" pitchFamily="2" charset="2"/>
              </a:rPr>
              <a:t></a:t>
            </a:r>
            <a:r>
              <a:rPr lang="it-IT" dirty="0" err="1">
                <a:sym typeface="Wingdings" panose="05000000000000000000" pitchFamily="2" charset="2"/>
              </a:rPr>
              <a:t>importance</a:t>
            </a:r>
            <a:r>
              <a:rPr lang="it-IT" dirty="0">
                <a:sym typeface="Wingdings" panose="05000000000000000000" pitchFamily="2" charset="2"/>
              </a:rPr>
              <a:t> of </a:t>
            </a:r>
            <a:r>
              <a:rPr lang="it-IT" dirty="0" err="1">
                <a:sym typeface="Wingdings" panose="05000000000000000000" pitchFamily="2" charset="2"/>
              </a:rPr>
              <a:t>warm</a:t>
            </a:r>
            <a:r>
              <a:rPr lang="it-IT" dirty="0">
                <a:sym typeface="Wingdings" panose="05000000000000000000" pitchFamily="2" charset="2"/>
              </a:rPr>
              <a:t> SST in </a:t>
            </a:r>
            <a:r>
              <a:rPr lang="it-IT" dirty="0" err="1">
                <a:sym typeface="Wingdings" panose="05000000000000000000" pitchFamily="2" charset="2"/>
              </a:rPr>
              <a:t>attenuating</a:t>
            </a:r>
            <a:r>
              <a:rPr lang="it-IT" dirty="0">
                <a:sym typeface="Wingdings" panose="05000000000000000000" pitchFamily="2" charset="2"/>
              </a:rPr>
              <a:t> large scale </a:t>
            </a:r>
            <a:r>
              <a:rPr lang="it-IT" dirty="0" err="1">
                <a:sym typeface="Wingdings" panose="05000000000000000000" pitchFamily="2" charset="2"/>
              </a:rPr>
              <a:t>subsidence</a:t>
            </a:r>
            <a:endParaRPr lang="en-GB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F5558E0-DE35-5CF8-79AD-E197746A01DE}"/>
              </a:ext>
            </a:extLst>
          </p:cNvPr>
          <p:cNvSpPr txBox="1"/>
          <p:nvPr/>
        </p:nvSpPr>
        <p:spPr>
          <a:xfrm>
            <a:off x="10185688" y="6292974"/>
            <a:ext cx="15831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i="1" dirty="0" err="1"/>
              <a:t>Liu</a:t>
            </a:r>
            <a:r>
              <a:rPr lang="it-IT" i="1" dirty="0"/>
              <a:t> et al. 2014</a:t>
            </a:r>
            <a:endParaRPr lang="en-GB" i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D45FF05-34A4-77C0-8027-7E29C96D8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26</a:t>
            </a:fld>
            <a:endParaRPr lang="it-IT"/>
          </a:p>
        </p:txBody>
      </p:sp>
      <p:sp>
        <p:nvSpPr>
          <p:cNvPr id="11" name="Cornice 10">
            <a:extLst>
              <a:ext uri="{FF2B5EF4-FFF2-40B4-BE49-F238E27FC236}">
                <a16:creationId xmlns:a16="http://schemas.microsoft.com/office/drawing/2014/main" id="{B38CA06B-09BC-E0B2-EF39-4284E782F551}"/>
              </a:ext>
            </a:extLst>
          </p:cNvPr>
          <p:cNvSpPr/>
          <p:nvPr/>
        </p:nvSpPr>
        <p:spPr>
          <a:xfrm>
            <a:off x="0" y="-6141155"/>
            <a:ext cx="18000000" cy="18000000"/>
          </a:xfrm>
          <a:prstGeom prst="frame">
            <a:avLst>
              <a:gd name="adj1" fmla="val 36985"/>
            </a:avLst>
          </a:prstGeom>
          <a:solidFill>
            <a:schemeClr val="tx1">
              <a:alpha val="6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86C86039-C154-B486-E587-69EBED0CF127}"/>
              </a:ext>
            </a:extLst>
          </p:cNvPr>
          <p:cNvCxnSpPr/>
          <p:nvPr/>
        </p:nvCxnSpPr>
        <p:spPr>
          <a:xfrm flipH="1" flipV="1">
            <a:off x="10096977" y="2443753"/>
            <a:ext cx="620973" cy="491320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DD45193D-FBBA-37DA-86A5-7FEF1F5023A3}"/>
              </a:ext>
            </a:extLst>
          </p:cNvPr>
          <p:cNvCxnSpPr>
            <a:cxnSpLocks/>
          </p:cNvCxnSpPr>
          <p:nvPr/>
        </p:nvCxnSpPr>
        <p:spPr>
          <a:xfrm flipH="1">
            <a:off x="9396484" y="2283383"/>
            <a:ext cx="403415" cy="651690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992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94CBF0E-469E-3557-96CA-0E87C7ABC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205" y="75732"/>
            <a:ext cx="6944694" cy="670653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59D96F2-12DB-A6DC-ADA1-D068F6B62C45}"/>
              </a:ext>
            </a:extLst>
          </p:cNvPr>
          <p:cNvSpPr txBox="1"/>
          <p:nvPr/>
        </p:nvSpPr>
        <p:spPr>
          <a:xfrm>
            <a:off x="627100" y="2959111"/>
            <a:ext cx="3143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ym typeface="Wingdings" panose="05000000000000000000" pitchFamily="2" charset="2"/>
              </a:rPr>
              <a:t> </a:t>
            </a:r>
            <a:r>
              <a:rPr lang="it-IT" b="1" dirty="0" err="1"/>
              <a:t>Northerly</a:t>
            </a:r>
            <a:r>
              <a:rPr lang="it-IT" b="1" dirty="0"/>
              <a:t> flow </a:t>
            </a:r>
            <a:r>
              <a:rPr lang="it-IT" b="1" dirty="0" err="1"/>
              <a:t>climatology</a:t>
            </a:r>
            <a:r>
              <a:rPr lang="it-IT" b="1" dirty="0"/>
              <a:t> in </a:t>
            </a:r>
            <a:r>
              <a:rPr lang="it-IT" b="1" i="1" dirty="0" err="1"/>
              <a:t>Liu</a:t>
            </a:r>
            <a:r>
              <a:rPr lang="it-IT" b="1" i="1" dirty="0"/>
              <a:t> et al. 2014</a:t>
            </a:r>
            <a:r>
              <a:rPr lang="it-IT" b="1" dirty="0"/>
              <a:t> </a:t>
            </a:r>
            <a:r>
              <a:rPr lang="it-IT" b="1" dirty="0" err="1"/>
              <a:t>is</a:t>
            </a:r>
            <a:r>
              <a:rPr lang="it-IT" b="1" dirty="0"/>
              <a:t> in line with high-res </a:t>
            </a:r>
            <a:r>
              <a:rPr lang="it-IT" b="1" dirty="0" err="1"/>
              <a:t>coupled</a:t>
            </a:r>
            <a:r>
              <a:rPr lang="it-IT" b="1" dirty="0"/>
              <a:t> </a:t>
            </a:r>
            <a:r>
              <a:rPr lang="it-IT" b="1" dirty="0" err="1"/>
              <a:t>simulations</a:t>
            </a:r>
            <a:r>
              <a:rPr lang="it-IT" b="1" dirty="0"/>
              <a:t>!</a:t>
            </a:r>
            <a:endParaRPr lang="en-GB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95CC4C1-7AA4-9EBA-84B3-E796CB254B67}"/>
              </a:ext>
            </a:extLst>
          </p:cNvPr>
          <p:cNvSpPr txBox="1"/>
          <p:nvPr/>
        </p:nvSpPr>
        <p:spPr>
          <a:xfrm>
            <a:off x="282101" y="6365304"/>
            <a:ext cx="2451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 err="1"/>
              <a:t>Strobach</a:t>
            </a:r>
            <a:r>
              <a:rPr lang="it-IT" sz="1600" i="1" dirty="0"/>
              <a:t> et al. 2022</a:t>
            </a:r>
            <a:endParaRPr lang="en-GB" sz="1600" i="1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F55E202-0634-4B29-8799-292BFE082CD8}"/>
              </a:ext>
            </a:extLst>
          </p:cNvPr>
          <p:cNvSpPr txBox="1"/>
          <p:nvPr/>
        </p:nvSpPr>
        <p:spPr>
          <a:xfrm>
            <a:off x="627100" y="753247"/>
            <a:ext cx="38305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Vertical cross </a:t>
            </a:r>
            <a:r>
              <a:rPr lang="it-IT" dirty="0" err="1"/>
              <a:t>section</a:t>
            </a:r>
            <a:r>
              <a:rPr lang="it-IT" dirty="0"/>
              <a:t> of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meridional</a:t>
            </a:r>
            <a:r>
              <a:rPr lang="it-IT" dirty="0"/>
              <a:t> </a:t>
            </a:r>
            <a:r>
              <a:rPr lang="it-IT" dirty="0" err="1"/>
              <a:t>velocity</a:t>
            </a:r>
            <a:r>
              <a:rPr lang="it-IT" dirty="0"/>
              <a:t> </a:t>
            </a:r>
            <a:r>
              <a:rPr lang="it-IT" dirty="0" err="1"/>
              <a:t>anomaly</a:t>
            </a:r>
            <a:r>
              <a:rPr lang="it-IT" dirty="0"/>
              <a:t> </a:t>
            </a:r>
            <a:r>
              <a:rPr lang="it-IT" sz="1600" dirty="0"/>
              <a:t>(</a:t>
            </a:r>
            <a:r>
              <a:rPr lang="it-IT" sz="1600" dirty="0" err="1"/>
              <a:t>shades</a:t>
            </a:r>
            <a:r>
              <a:rPr lang="it-IT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Full </a:t>
            </a:r>
            <a:r>
              <a:rPr lang="it-IT" dirty="0" err="1"/>
              <a:t>vertical</a:t>
            </a:r>
            <a:r>
              <a:rPr lang="it-IT" dirty="0"/>
              <a:t> </a:t>
            </a:r>
            <a:r>
              <a:rPr lang="it-IT" dirty="0" err="1"/>
              <a:t>velocity</a:t>
            </a:r>
            <a:r>
              <a:rPr lang="it-IT" dirty="0"/>
              <a:t> </a:t>
            </a:r>
            <a:r>
              <a:rPr lang="it-IT" sz="1600" dirty="0"/>
              <a:t>(</a:t>
            </a:r>
            <a:r>
              <a:rPr lang="it-IT" sz="1600" dirty="0" err="1"/>
              <a:t>arrows</a:t>
            </a:r>
            <a:r>
              <a:rPr lang="it-IT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MABL </a:t>
            </a:r>
            <a:r>
              <a:rPr lang="it-IT" sz="1600" dirty="0"/>
              <a:t>(</a:t>
            </a:r>
            <a:r>
              <a:rPr lang="it-IT" sz="1600" dirty="0" err="1"/>
              <a:t>dotted</a:t>
            </a:r>
            <a:r>
              <a:rPr lang="it-IT" sz="1600" dirty="0"/>
              <a:t>)</a:t>
            </a:r>
          </a:p>
          <a:p>
            <a:r>
              <a:rPr lang="en-GB" sz="2000" dirty="0"/>
              <a:t>during  a cold front passage!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71549E9-8F63-2F72-2738-0101AA0F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27</a:t>
            </a:fld>
            <a:endParaRPr lang="it-IT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D5BE8032-7D74-C758-E536-4EE1ADFA41A6}"/>
              </a:ext>
            </a:extLst>
          </p:cNvPr>
          <p:cNvCxnSpPr>
            <a:cxnSpLocks/>
          </p:cNvCxnSpPr>
          <p:nvPr/>
        </p:nvCxnSpPr>
        <p:spPr>
          <a:xfrm flipH="1" flipV="1">
            <a:off x="10515600" y="2786332"/>
            <a:ext cx="625045" cy="113398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0EF7B1E8-6D80-E590-649B-127714CCEA13}"/>
              </a:ext>
            </a:extLst>
          </p:cNvPr>
          <p:cNvCxnSpPr>
            <a:cxnSpLocks/>
          </p:cNvCxnSpPr>
          <p:nvPr/>
        </p:nvCxnSpPr>
        <p:spPr>
          <a:xfrm flipH="1">
            <a:off x="9126747" y="2283383"/>
            <a:ext cx="673152" cy="171927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4FDF43F-44D3-6C90-43DF-DCC232AA1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3213"/>
            <a:ext cx="12192000" cy="3502824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AD23CCE-B3E9-C635-E0A1-6EF642A0E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90252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569E36C-3907-0AD0-8873-8E2BC1130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929" y="1404655"/>
            <a:ext cx="6992326" cy="4048690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8C88BE6-F2D8-113D-A5AB-476B1FA8E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6844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10F901D-6118-C752-EEB2-2C9B973406CA}"/>
              </a:ext>
            </a:extLst>
          </p:cNvPr>
          <p:cNvSpPr txBox="1"/>
          <p:nvPr/>
        </p:nvSpPr>
        <p:spPr>
          <a:xfrm>
            <a:off x="1115368" y="1699847"/>
            <a:ext cx="106110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… </a:t>
            </a:r>
            <a:r>
              <a:rPr lang="it-IT" sz="2400" dirty="0" err="1"/>
              <a:t>actual</a:t>
            </a:r>
            <a:r>
              <a:rPr lang="it-IT" sz="2400" dirty="0"/>
              <a:t> </a:t>
            </a:r>
            <a:r>
              <a:rPr lang="it-IT" sz="2400" dirty="0" err="1"/>
              <a:t>topic</a:t>
            </a:r>
            <a:r>
              <a:rPr lang="it-IT" sz="2400" dirty="0"/>
              <a:t> for </a:t>
            </a:r>
            <a:r>
              <a:rPr lang="it-IT" sz="2400" dirty="0" err="1"/>
              <a:t>today</a:t>
            </a:r>
            <a:r>
              <a:rPr lang="it-IT" sz="2400" dirty="0"/>
              <a:t>:</a:t>
            </a:r>
          </a:p>
          <a:p>
            <a:endParaRPr lang="it-IT" sz="4800" b="1" dirty="0"/>
          </a:p>
          <a:p>
            <a:r>
              <a:rPr lang="it-IT" sz="4800" b="1" dirty="0" err="1"/>
              <a:t>R</a:t>
            </a:r>
            <a:r>
              <a:rPr lang="it-IT" sz="4400" dirty="0" err="1"/>
              <a:t>eacting</a:t>
            </a:r>
            <a:r>
              <a:rPr lang="it-IT" sz="4400" dirty="0"/>
              <a:t> to non-</a:t>
            </a:r>
            <a:r>
              <a:rPr lang="it-IT" sz="4800" b="1" dirty="0" err="1"/>
              <a:t>U</a:t>
            </a:r>
            <a:r>
              <a:rPr lang="it-IT" sz="4400" dirty="0" err="1"/>
              <a:t>niform</a:t>
            </a:r>
            <a:r>
              <a:rPr lang="it-IT" sz="4400" dirty="0"/>
              <a:t> </a:t>
            </a:r>
            <a:r>
              <a:rPr lang="it-IT" sz="4800" b="1" dirty="0"/>
              <a:t>SS</a:t>
            </a:r>
            <a:r>
              <a:rPr lang="it-IT" sz="4400" dirty="0"/>
              <a:t>T </a:t>
            </a:r>
            <a:r>
              <a:rPr lang="it-IT" sz="4400" dirty="0" err="1"/>
              <a:t>c</a:t>
            </a:r>
            <a:r>
              <a:rPr lang="it-IT" sz="4800" b="1" dirty="0" err="1"/>
              <a:t>O</a:t>
            </a:r>
            <a:r>
              <a:rPr lang="it-IT" sz="4400" dirty="0" err="1"/>
              <a:t>nditions</a:t>
            </a:r>
            <a:endParaRPr lang="it-IT" sz="4400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25D806A-38AD-CD26-680A-98D764A1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65946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F04EF86-DE4E-D2BD-2ADF-7D9CA977F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96" y="862658"/>
            <a:ext cx="5765004" cy="48819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29481B9-826D-6BDE-BE0C-D3ED039D0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7191" y="862658"/>
            <a:ext cx="4838407" cy="475654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8F57C7F-F96B-E881-FDD3-839B2C4BCF15}"/>
              </a:ext>
            </a:extLst>
          </p:cNvPr>
          <p:cNvSpPr txBox="1"/>
          <p:nvPr/>
        </p:nvSpPr>
        <p:spPr>
          <a:xfrm>
            <a:off x="871369" y="301214"/>
            <a:ext cx="737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What</a:t>
            </a:r>
            <a:r>
              <a:rPr lang="it-IT" dirty="0"/>
              <a:t> are the low-</a:t>
            </a:r>
            <a:r>
              <a:rPr lang="it-IT" dirty="0" err="1"/>
              <a:t>level</a:t>
            </a:r>
            <a:r>
              <a:rPr lang="it-IT" dirty="0"/>
              <a:t> clouds  </a:t>
            </a:r>
            <a:r>
              <a:rPr lang="it-IT" dirty="0" err="1"/>
              <a:t>composed</a:t>
            </a:r>
            <a:r>
              <a:rPr lang="it-IT" dirty="0"/>
              <a:t> of?</a:t>
            </a:r>
            <a:endParaRPr lang="en-GB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389E07B-1A48-8DF3-0253-8B365EE91FC2}"/>
              </a:ext>
            </a:extLst>
          </p:cNvPr>
          <p:cNvSpPr txBox="1"/>
          <p:nvPr/>
        </p:nvSpPr>
        <p:spPr>
          <a:xfrm>
            <a:off x="10273552" y="6239436"/>
            <a:ext cx="1635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Liu</a:t>
            </a:r>
            <a:r>
              <a:rPr lang="it-IT" dirty="0"/>
              <a:t> et al. 2014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ECDD896-7341-C7BE-DA22-097A62C0443D}"/>
              </a:ext>
            </a:extLst>
          </p:cNvPr>
          <p:cNvSpPr txBox="1"/>
          <p:nvPr/>
        </p:nvSpPr>
        <p:spPr>
          <a:xfrm>
            <a:off x="623944" y="5938221"/>
            <a:ext cx="4679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Corresponding</a:t>
            </a:r>
            <a:r>
              <a:rPr lang="it-IT" dirty="0"/>
              <a:t> </a:t>
            </a:r>
            <a:r>
              <a:rPr lang="it-IT" dirty="0" err="1"/>
              <a:t>climatologies</a:t>
            </a:r>
            <a:r>
              <a:rPr lang="it-IT" dirty="0"/>
              <a:t> for cloud </a:t>
            </a:r>
            <a:r>
              <a:rPr lang="it-IT" dirty="0" err="1"/>
              <a:t>types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retrieved</a:t>
            </a:r>
            <a:r>
              <a:rPr lang="it-IT" dirty="0"/>
              <a:t> from DARDAR-MASK    </a:t>
            </a:r>
            <a:endParaRPr lang="en-GB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6196B82-6CF2-5119-AED3-F2AC2902551A}"/>
              </a:ext>
            </a:extLst>
          </p:cNvPr>
          <p:cNvSpPr txBox="1"/>
          <p:nvPr/>
        </p:nvSpPr>
        <p:spPr>
          <a:xfrm>
            <a:off x="5303520" y="5931316"/>
            <a:ext cx="4679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This</a:t>
            </a:r>
            <a:r>
              <a:rPr lang="it-IT" dirty="0">
                <a:sym typeface="Wingdings" panose="05000000000000000000" pitchFamily="2" charset="2"/>
              </a:rPr>
              <a:t> product combines remote sensing outputs from </a:t>
            </a:r>
            <a:r>
              <a:rPr lang="it-IT" dirty="0" err="1">
                <a:sym typeface="Wingdings" panose="05000000000000000000" pitchFamily="2" charset="2"/>
              </a:rPr>
              <a:t>CloudSat</a:t>
            </a:r>
            <a:r>
              <a:rPr lang="it-IT" dirty="0">
                <a:sym typeface="Wingdings" panose="05000000000000000000" pitchFamily="2" charset="2"/>
              </a:rPr>
              <a:t>,</a:t>
            </a:r>
            <a:r>
              <a:rPr lang="en-GB" dirty="0"/>
              <a:t> CALIPSO and MODIS</a:t>
            </a:r>
            <a:r>
              <a:rPr lang="it-IT" dirty="0">
                <a:sym typeface="Wingdings" panose="05000000000000000000" pitchFamily="2" charset="2"/>
              </a:rPr>
              <a:t> </a:t>
            </a:r>
            <a:endParaRPr lang="en-GB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3DA2B84-06D3-26F0-7C9B-54E4793DF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1132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5963C5F-2BD4-99F7-C89C-3B81BF41C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030" y="0"/>
            <a:ext cx="6965933" cy="6828238"/>
          </a:xfrm>
          <a:prstGeom prst="rect">
            <a:avLst/>
          </a:prstGeo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461B15A4-BD8A-8E1F-25B4-DA9A21F7070B}"/>
              </a:ext>
            </a:extLst>
          </p:cNvPr>
          <p:cNvGrpSpPr/>
          <p:nvPr/>
        </p:nvGrpSpPr>
        <p:grpSpPr>
          <a:xfrm>
            <a:off x="3064747" y="894303"/>
            <a:ext cx="6662057" cy="1145512"/>
            <a:chOff x="3064747" y="894303"/>
            <a:chExt cx="6662057" cy="1145512"/>
          </a:xfrm>
        </p:grpSpPr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7D7D5B72-4AA2-BCF0-9DE3-A2527DA4AD50}"/>
                </a:ext>
              </a:extLst>
            </p:cNvPr>
            <p:cNvSpPr/>
            <p:nvPr/>
          </p:nvSpPr>
          <p:spPr>
            <a:xfrm>
              <a:off x="7727182" y="894303"/>
              <a:ext cx="1999622" cy="1145512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7" name="Connettore 2 6">
              <a:extLst>
                <a:ext uri="{FF2B5EF4-FFF2-40B4-BE49-F238E27FC236}">
                  <a16:creationId xmlns:a16="http://schemas.microsoft.com/office/drawing/2014/main" id="{104B190E-BE8D-6789-4828-D4C823F66FFA}"/>
                </a:ext>
              </a:extLst>
            </p:cNvPr>
            <p:cNvCxnSpPr>
              <a:stCxn id="5" idx="1"/>
            </p:cNvCxnSpPr>
            <p:nvPr/>
          </p:nvCxnSpPr>
          <p:spPr>
            <a:xfrm flipH="1" flipV="1">
              <a:off x="3064747" y="1457011"/>
              <a:ext cx="4662435" cy="10048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B4BADE8C-C6DE-9CBA-CEE8-856DB85079F3}"/>
              </a:ext>
            </a:extLst>
          </p:cNvPr>
          <p:cNvGrpSpPr/>
          <p:nvPr/>
        </p:nvGrpSpPr>
        <p:grpSpPr>
          <a:xfrm>
            <a:off x="3064747" y="4257152"/>
            <a:ext cx="3544643" cy="1145512"/>
            <a:chOff x="3064747" y="4257152"/>
            <a:chExt cx="3544643" cy="1145512"/>
          </a:xfrm>
        </p:grpSpPr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B21F7271-3E53-4358-DD7D-277CBA2E1B86}"/>
                </a:ext>
              </a:extLst>
            </p:cNvPr>
            <p:cNvSpPr/>
            <p:nvPr/>
          </p:nvSpPr>
          <p:spPr>
            <a:xfrm>
              <a:off x="4609768" y="4257152"/>
              <a:ext cx="1999622" cy="1145512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1" name="Connettore 2 10">
              <a:extLst>
                <a:ext uri="{FF2B5EF4-FFF2-40B4-BE49-F238E27FC236}">
                  <a16:creationId xmlns:a16="http://schemas.microsoft.com/office/drawing/2014/main" id="{51F8D74A-17EC-7D64-EAE2-E956CC8BB44E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3064747" y="4829908"/>
              <a:ext cx="1545021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C94E6674-F1FC-ADA4-DC7D-E6A3314600EA}"/>
                  </a:ext>
                </a:extLst>
              </p:cNvPr>
              <p:cNvSpPr txBox="1"/>
              <p:nvPr/>
            </p:nvSpPr>
            <p:spPr>
              <a:xfrm>
                <a:off x="70338" y="1055077"/>
                <a:ext cx="299440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Transition seasons</a:t>
                </a:r>
                <a:r>
                  <a:rPr lang="it-IT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Intermediate </a:t>
                </a:r>
                <a:r>
                  <a:rPr lang="it-IT" dirty="0" err="1"/>
                  <a:t>response</a:t>
                </a: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Lower cloud coverage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err="1"/>
                  <a:t>Very</a:t>
                </a:r>
                <a:r>
                  <a:rPr lang="it-IT" dirty="0"/>
                  <a:t> </a:t>
                </a:r>
                <a:r>
                  <a:rPr lang="it-IT" dirty="0" err="1"/>
                  <a:t>similar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 SST-SAT distributions</a:t>
                </a: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C94E6674-F1FC-ADA4-DC7D-E6A331460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38" y="1055077"/>
                <a:ext cx="2994409" cy="1477328"/>
              </a:xfrm>
              <a:prstGeom prst="rect">
                <a:avLst/>
              </a:prstGeom>
              <a:blipFill>
                <a:blip r:embed="rId4"/>
                <a:stretch>
                  <a:fillRect l="-1833" t="-1653" r="-1833" b="-61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9B7586A-CDEE-5F79-DB51-05973F964ECF}"/>
              </a:ext>
            </a:extLst>
          </p:cNvPr>
          <p:cNvSpPr txBox="1"/>
          <p:nvPr/>
        </p:nvSpPr>
        <p:spPr>
          <a:xfrm>
            <a:off x="160774" y="4048597"/>
            <a:ext cx="29039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Summer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More </a:t>
            </a:r>
            <a:r>
              <a:rPr lang="it-IT" dirty="0" err="1"/>
              <a:t>frequent</a:t>
            </a:r>
            <a:r>
              <a:rPr lang="it-IT" dirty="0"/>
              <a:t> </a:t>
            </a:r>
            <a:r>
              <a:rPr lang="it-IT" dirty="0" err="1"/>
              <a:t>southerly</a:t>
            </a:r>
            <a:r>
              <a:rPr lang="it-IT" dirty="0"/>
              <a:t> flow</a:t>
            </a:r>
          </a:p>
          <a:p>
            <a:r>
              <a:rPr lang="it-IT" dirty="0"/>
              <a:t>      </a:t>
            </a:r>
            <a:r>
              <a:rPr lang="it-IT" dirty="0">
                <a:sym typeface="Wingdings" panose="05000000000000000000" pitchFamily="2" charset="2"/>
              </a:rPr>
              <a:t> MABL </a:t>
            </a:r>
            <a:r>
              <a:rPr lang="it-IT" dirty="0" err="1">
                <a:sym typeface="Wingdings" panose="05000000000000000000" pitchFamily="2" charset="2"/>
              </a:rPr>
              <a:t>stabilization</a:t>
            </a:r>
            <a:endParaRPr lang="it-IT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ym typeface="Wingdings" panose="05000000000000000000" pitchFamily="2" charset="2"/>
              </a:rPr>
              <a:t>Much </a:t>
            </a:r>
            <a:r>
              <a:rPr lang="it-IT" dirty="0" err="1">
                <a:sym typeface="Wingdings" panose="05000000000000000000" pitchFamily="2" charset="2"/>
              </a:rPr>
              <a:t>lower</a:t>
            </a:r>
            <a:r>
              <a:rPr lang="it-IT" dirty="0">
                <a:sym typeface="Wingdings" panose="05000000000000000000" pitchFamily="2" charset="2"/>
              </a:rPr>
              <a:t> cloud coverage vs. DJF</a:t>
            </a:r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65210AEF-F1B3-1EF7-264B-9794563778AF}"/>
              </a:ext>
            </a:extLst>
          </p:cNvPr>
          <p:cNvGrpSpPr/>
          <p:nvPr/>
        </p:nvGrpSpPr>
        <p:grpSpPr>
          <a:xfrm>
            <a:off x="3064747" y="1657978"/>
            <a:ext cx="6662057" cy="3744686"/>
            <a:chOff x="3064747" y="1657978"/>
            <a:chExt cx="6662057" cy="3744686"/>
          </a:xfrm>
        </p:grpSpPr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197CBBE3-41D2-36CE-D759-4CD4CF6EF927}"/>
                </a:ext>
              </a:extLst>
            </p:cNvPr>
            <p:cNvSpPr/>
            <p:nvPr/>
          </p:nvSpPr>
          <p:spPr>
            <a:xfrm>
              <a:off x="7837714" y="4257152"/>
              <a:ext cx="1889090" cy="1145512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21" name="Connettore 2 20">
              <a:extLst>
                <a:ext uri="{FF2B5EF4-FFF2-40B4-BE49-F238E27FC236}">
                  <a16:creationId xmlns:a16="http://schemas.microsoft.com/office/drawing/2014/main" id="{997F948A-344D-CCB9-C3F3-7C83908E75FC}"/>
                </a:ext>
              </a:extLst>
            </p:cNvPr>
            <p:cNvCxnSpPr/>
            <p:nvPr/>
          </p:nvCxnSpPr>
          <p:spPr>
            <a:xfrm flipH="1" flipV="1">
              <a:off x="3064747" y="1657978"/>
              <a:ext cx="4772967" cy="2599174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330E88D-DD00-4A95-1D12-939540A053AF}"/>
              </a:ext>
            </a:extLst>
          </p:cNvPr>
          <p:cNvSpPr txBox="1"/>
          <p:nvPr/>
        </p:nvSpPr>
        <p:spPr>
          <a:xfrm>
            <a:off x="10411027" y="6366913"/>
            <a:ext cx="1631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i="1" dirty="0" err="1"/>
              <a:t>Liu</a:t>
            </a:r>
            <a:r>
              <a:rPr lang="it-IT" i="1" dirty="0"/>
              <a:t> et al. 2014</a:t>
            </a:r>
            <a:endParaRPr lang="en-GB" i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9F47CEE-7F81-77B2-3D62-A74D3528D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7296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8" grpId="0"/>
      <p:bldP spid="18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F85E0FDD-E1E2-40DA-635A-31CA69C0AEB6}"/>
              </a:ext>
            </a:extLst>
          </p:cNvPr>
          <p:cNvSpPr txBox="1"/>
          <p:nvPr/>
        </p:nvSpPr>
        <p:spPr>
          <a:xfrm>
            <a:off x="2508738" y="2100106"/>
            <a:ext cx="71745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/>
              <a:t>               </a:t>
            </a:r>
            <a:r>
              <a:rPr lang="it-IT" sz="4800" b="1" dirty="0" err="1"/>
              <a:t>Seasonality</a:t>
            </a:r>
            <a:r>
              <a:rPr lang="it-IT" sz="4800" dirty="0"/>
              <a:t>: </a:t>
            </a:r>
          </a:p>
          <a:p>
            <a:r>
              <a:rPr lang="it-IT" sz="4800" dirty="0"/>
              <a:t>     a </a:t>
            </a:r>
            <a:r>
              <a:rPr lang="it-IT" sz="4800" dirty="0" err="1"/>
              <a:t>broader</a:t>
            </a:r>
            <a:r>
              <a:rPr lang="it-IT" sz="4800" dirty="0"/>
              <a:t> </a:t>
            </a:r>
            <a:r>
              <a:rPr lang="it-IT" sz="4800" dirty="0" err="1"/>
              <a:t>perspective</a:t>
            </a:r>
            <a:endParaRPr lang="it-IT" sz="4800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E15BF82-EEC9-5D85-D5E2-E7DC933DD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61002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7D200B7-44BB-0C95-EA28-8360E6561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220" y="185582"/>
            <a:ext cx="7618056" cy="620054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8E38FA-83DA-48F5-E790-4B17F5A632DE}"/>
              </a:ext>
            </a:extLst>
          </p:cNvPr>
          <p:cNvSpPr txBox="1"/>
          <p:nvPr/>
        </p:nvSpPr>
        <p:spPr>
          <a:xfrm>
            <a:off x="9386596" y="6364641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A895026-1C7B-B608-3834-A5187DC9E230}"/>
                  </a:ext>
                </a:extLst>
              </p:cNvPr>
              <p:cNvSpPr txBox="1"/>
              <p:nvPr/>
            </p:nvSpPr>
            <p:spPr>
              <a:xfrm>
                <a:off x="394642" y="720471"/>
                <a:ext cx="3242859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Seasonality in </a:t>
                </a:r>
                <a:r>
                  <a:rPr lang="it-IT" dirty="0" err="1"/>
                  <a:t>surface</a:t>
                </a:r>
                <a:r>
                  <a:rPr lang="it-IT" dirty="0"/>
                  <a:t> </a:t>
                </a:r>
                <a:r>
                  <a:rPr lang="it-IT" dirty="0" err="1"/>
                  <a:t>forcings</a:t>
                </a:r>
                <a:r>
                  <a:rPr lang="it-IT" dirty="0"/>
                  <a:t> and </a:t>
                </a:r>
                <a:r>
                  <a:rPr lang="it-IT" dirty="0" err="1"/>
                  <a:t>ventilation</a:t>
                </a:r>
                <a:r>
                  <a:rPr lang="it-IT" dirty="0"/>
                  <a:t>… 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 err="1"/>
                  <a:t>Plotting</a:t>
                </a:r>
                <a:r>
                  <a:rPr lang="it-IT" dirty="0"/>
                  <a:t>  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dirty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𝑆𝐿𝑃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it-IT" dirty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dirty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A895026-1C7B-B608-3834-A5187DC9E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42" y="720471"/>
                <a:ext cx="3242859" cy="2031325"/>
              </a:xfrm>
              <a:prstGeom prst="rect">
                <a:avLst/>
              </a:prstGeom>
              <a:blipFill>
                <a:blip r:embed="rId3"/>
                <a:stretch>
                  <a:fillRect l="-1692" t="-1201" b="-42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AF7B09E-CCAF-EDDB-F073-58C45F764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99830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BDE60DD5-2F1B-6ECF-03B5-0FDB6704D487}"/>
                  </a:ext>
                </a:extLst>
              </p:cNvPr>
              <p:cNvSpPr txBox="1"/>
              <p:nvPr/>
            </p:nvSpPr>
            <p:spPr>
              <a:xfrm>
                <a:off x="354451" y="670229"/>
                <a:ext cx="3034714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 err="1"/>
                  <a:t>Seasonality</a:t>
                </a:r>
                <a:r>
                  <a:rPr lang="it-IT" dirty="0"/>
                  <a:t> in </a:t>
                </a:r>
                <a:r>
                  <a:rPr lang="it-IT" dirty="0" err="1"/>
                  <a:t>surface</a:t>
                </a:r>
                <a:r>
                  <a:rPr lang="it-IT" dirty="0"/>
                  <a:t> </a:t>
                </a:r>
                <a:r>
                  <a:rPr lang="it-IT" dirty="0" err="1"/>
                  <a:t>forcings</a:t>
                </a:r>
                <a:r>
                  <a:rPr lang="it-IT" dirty="0"/>
                  <a:t> and </a:t>
                </a:r>
                <a:r>
                  <a:rPr lang="it-IT" dirty="0" err="1"/>
                  <a:t>ventilation</a:t>
                </a:r>
                <a:r>
                  <a:rPr lang="it-IT" dirty="0"/>
                  <a:t>… 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… </a:t>
                </a:r>
                <a:r>
                  <a:rPr lang="it-IT" dirty="0" err="1"/>
                  <a:t>results</a:t>
                </a:r>
                <a:r>
                  <a:rPr lang="it-IT" dirty="0"/>
                  <a:t> in </a:t>
                </a:r>
                <a:r>
                  <a:rPr lang="it-IT" dirty="0" err="1"/>
                  <a:t>seasonality</a:t>
                </a:r>
                <a:r>
                  <a:rPr lang="it-IT" dirty="0"/>
                  <a:t> of </a:t>
                </a:r>
                <a:r>
                  <a:rPr lang="it-IT" dirty="0" err="1"/>
                  <a:t>atmospheric</a:t>
                </a:r>
                <a:r>
                  <a:rPr lang="it-IT" dirty="0"/>
                  <a:t> </a:t>
                </a:r>
                <a:r>
                  <a:rPr lang="it-IT" dirty="0" err="1"/>
                  <a:t>response</a:t>
                </a:r>
                <a:r>
                  <a:rPr lang="it-IT" dirty="0"/>
                  <a:t>!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 err="1"/>
                  <a:t>Plotting</a:t>
                </a:r>
                <a:r>
                  <a:rPr lang="it-IT" dirty="0"/>
                  <a:t>   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m:rPr>
                        <m:sty m:val="p"/>
                      </m:rPr>
                      <a:rPr lang="it-IT" b="0" i="0" dirty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BDE60DD5-2F1B-6ECF-03B5-0FDB6704D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51" y="670229"/>
                <a:ext cx="3034714" cy="3139321"/>
              </a:xfrm>
              <a:prstGeom prst="rect">
                <a:avLst/>
              </a:prstGeom>
              <a:blipFill>
                <a:blip r:embed="rId2"/>
                <a:stretch>
                  <a:fillRect l="-1606" t="-971" b="-23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9596B6E1-78C9-0D2A-F1A7-8674DBC7C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475" y="458811"/>
            <a:ext cx="7483876" cy="578336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585E0C3-4ED1-92E0-D842-CF7A796571DA}"/>
              </a:ext>
            </a:extLst>
          </p:cNvPr>
          <p:cNvSpPr txBox="1"/>
          <p:nvPr/>
        </p:nvSpPr>
        <p:spPr>
          <a:xfrm>
            <a:off x="9489233" y="6242180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4C23CE-6FD6-4CB3-3018-1357CB5C8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1123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8E38FA-83DA-48F5-E790-4B17F5A632DE}"/>
              </a:ext>
            </a:extLst>
          </p:cNvPr>
          <p:cNvSpPr txBox="1"/>
          <p:nvPr/>
        </p:nvSpPr>
        <p:spPr>
          <a:xfrm>
            <a:off x="9386596" y="6364641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  <p:pic>
        <p:nvPicPr>
          <p:cNvPr id="6" name="Immagine 5" descr="Immagine che contiene testo, schermata, cartone animato, mappa&#10;&#10;Descrizione generata automaticamente">
            <a:extLst>
              <a:ext uri="{FF2B5EF4-FFF2-40B4-BE49-F238E27FC236}">
                <a16:creationId xmlns:a16="http://schemas.microsoft.com/office/drawing/2014/main" id="{E7A8357A-22E8-67A1-772D-C2B04D6DD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257" y="92734"/>
            <a:ext cx="6881715" cy="272760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9E2D5B0-FBBE-566D-9223-96D6DE050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140" y="2877262"/>
            <a:ext cx="4056717" cy="34379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4C83A31-3F4A-927D-2755-7D5E904E4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9936" y="3353531"/>
            <a:ext cx="6913370" cy="2878631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1D525198-DDBC-5D22-7F8C-0A94A6E6B453}"/>
              </a:ext>
            </a:extLst>
          </p:cNvPr>
          <p:cNvCxnSpPr/>
          <p:nvPr/>
        </p:nvCxnSpPr>
        <p:spPr>
          <a:xfrm>
            <a:off x="6601767" y="1668026"/>
            <a:ext cx="0" cy="189913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D728997-74DC-92E7-5F8F-AB2BD7E1BED1}"/>
                  </a:ext>
                </a:extLst>
              </p:cNvPr>
              <p:cNvSpPr txBox="1"/>
              <p:nvPr/>
            </p:nvSpPr>
            <p:spPr>
              <a:xfrm>
                <a:off x="10209125" y="92734"/>
                <a:ext cx="15058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dirty="0"/>
                  <a:t>Plotting  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D728997-74DC-92E7-5F8F-AB2BD7E1B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9125" y="92734"/>
                <a:ext cx="1505847" cy="369332"/>
              </a:xfrm>
              <a:prstGeom prst="rect">
                <a:avLst/>
              </a:prstGeom>
              <a:blipFill>
                <a:blip r:embed="rId6"/>
                <a:stretch>
                  <a:fillRect l="-3644" t="-6557" b="-262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ttangolo 13">
            <a:extLst>
              <a:ext uri="{FF2B5EF4-FFF2-40B4-BE49-F238E27FC236}">
                <a16:creationId xmlns:a16="http://schemas.microsoft.com/office/drawing/2014/main" id="{561FB038-C339-BA0C-0C60-4DA676D45D90}"/>
              </a:ext>
            </a:extLst>
          </p:cNvPr>
          <p:cNvSpPr/>
          <p:nvPr/>
        </p:nvSpPr>
        <p:spPr>
          <a:xfrm>
            <a:off x="10189029" y="35811"/>
            <a:ext cx="1525943" cy="4867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FCF9A28-B3A5-4039-BBBA-B008666EB53C}"/>
              </a:ext>
            </a:extLst>
          </p:cNvPr>
          <p:cNvSpPr txBox="1"/>
          <p:nvPr/>
        </p:nvSpPr>
        <p:spPr>
          <a:xfrm>
            <a:off x="231112" y="3625430"/>
            <a:ext cx="43788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Heating</a:t>
            </a:r>
            <a:r>
              <a:rPr lang="it-IT" sz="1600" dirty="0"/>
              <a:t> rates from JRA-25/JCDAS from </a:t>
            </a:r>
            <a:r>
              <a:rPr lang="it-IT" sz="1600" dirty="0" err="1"/>
              <a:t>different</a:t>
            </a:r>
            <a:r>
              <a:rPr lang="it-IT" sz="1600" dirty="0"/>
              <a:t> </a:t>
            </a:r>
            <a:r>
              <a:rPr lang="it-IT" sz="1600" dirty="0" err="1"/>
              <a:t>components</a:t>
            </a:r>
            <a:r>
              <a:rPr lang="it-IT" sz="1600" dirty="0"/>
              <a:t>:</a:t>
            </a:r>
          </a:p>
          <a:p>
            <a:r>
              <a:rPr lang="it-IT" sz="1600" b="1" dirty="0"/>
              <a:t>       - </a:t>
            </a:r>
            <a:r>
              <a:rPr lang="it-IT" sz="1600" b="1" dirty="0" err="1"/>
              <a:t>Thick</a:t>
            </a:r>
            <a:r>
              <a:rPr lang="it-IT" sz="1600" b="1" dirty="0"/>
              <a:t> black</a:t>
            </a:r>
            <a:r>
              <a:rPr lang="it-IT" sz="1600" dirty="0"/>
              <a:t>: </a:t>
            </a:r>
            <a:r>
              <a:rPr lang="it-IT" sz="1600" dirty="0" err="1"/>
              <a:t>convective</a:t>
            </a:r>
            <a:endParaRPr lang="it-IT" sz="1600" dirty="0"/>
          </a:p>
          <a:p>
            <a:r>
              <a:rPr lang="it-IT" sz="1600" dirty="0"/>
              <a:t>       - white </a:t>
            </a:r>
            <a:r>
              <a:rPr lang="it-IT" sz="1600" dirty="0" err="1"/>
              <a:t>circles</a:t>
            </a:r>
            <a:r>
              <a:rPr lang="it-IT" sz="1600" dirty="0"/>
              <a:t>: </a:t>
            </a:r>
            <a:r>
              <a:rPr lang="it-IT" sz="1600" dirty="0" err="1"/>
              <a:t>total</a:t>
            </a:r>
            <a:r>
              <a:rPr lang="it-IT" sz="1600" dirty="0"/>
              <a:t> </a:t>
            </a:r>
            <a:r>
              <a:rPr lang="it-IT" sz="1600" dirty="0" err="1"/>
              <a:t>diabatic</a:t>
            </a:r>
            <a:endParaRPr lang="it-IT" sz="1600" dirty="0"/>
          </a:p>
          <a:p>
            <a:r>
              <a:rPr lang="it-IT" sz="1600" dirty="0"/>
              <a:t>       - </a:t>
            </a:r>
            <a:r>
              <a:rPr lang="it-IT" sz="1600" dirty="0" err="1"/>
              <a:t>Thin</a:t>
            </a:r>
            <a:r>
              <a:rPr lang="it-IT" sz="1600" dirty="0"/>
              <a:t> </a:t>
            </a:r>
            <a:r>
              <a:rPr lang="it-IT" sz="1600" dirty="0" err="1"/>
              <a:t>solid</a:t>
            </a:r>
            <a:r>
              <a:rPr lang="it-IT" sz="1600" dirty="0"/>
              <a:t>: </a:t>
            </a:r>
            <a:r>
              <a:rPr lang="it-IT" sz="1600" dirty="0" err="1"/>
              <a:t>total</a:t>
            </a:r>
            <a:r>
              <a:rPr lang="it-IT" sz="1600" dirty="0"/>
              <a:t> </a:t>
            </a:r>
            <a:r>
              <a:rPr lang="it-IT" sz="1600" dirty="0" err="1"/>
              <a:t>sensible</a:t>
            </a:r>
            <a:endParaRPr lang="it-IT" sz="1600" dirty="0"/>
          </a:p>
          <a:p>
            <a:r>
              <a:rPr lang="it-IT" sz="1600" dirty="0"/>
              <a:t>       - </a:t>
            </a:r>
            <a:r>
              <a:rPr lang="it-IT" sz="1600" dirty="0" err="1"/>
              <a:t>Thick-dashed</a:t>
            </a:r>
            <a:r>
              <a:rPr lang="it-IT" sz="1600" dirty="0"/>
              <a:t>: large-scale </a:t>
            </a:r>
            <a:r>
              <a:rPr lang="it-IT" sz="1600" dirty="0" err="1"/>
              <a:t>condensation</a:t>
            </a:r>
            <a:endParaRPr lang="it-IT" sz="1600" dirty="0"/>
          </a:p>
          <a:p>
            <a:endParaRPr lang="it-IT" sz="1600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sz="2000" dirty="0" err="1"/>
              <a:t>Shallow</a:t>
            </a:r>
            <a:r>
              <a:rPr lang="it-IT" sz="2000" dirty="0"/>
              <a:t> </a:t>
            </a:r>
            <a:r>
              <a:rPr lang="it-IT" sz="2000" dirty="0" err="1"/>
              <a:t>convection</a:t>
            </a:r>
            <a:r>
              <a:rPr lang="it-IT" sz="2000" dirty="0"/>
              <a:t> </a:t>
            </a:r>
            <a:r>
              <a:rPr lang="it-IT" sz="2000" dirty="0" err="1"/>
              <a:t>dominates</a:t>
            </a:r>
            <a:r>
              <a:rPr lang="it-IT" sz="2000" dirty="0"/>
              <a:t> the scene in winter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sz="2000" dirty="0"/>
              <a:t>Deep </a:t>
            </a:r>
            <a:r>
              <a:rPr lang="it-IT" sz="2000" dirty="0" err="1"/>
              <a:t>convection</a:t>
            </a:r>
            <a:r>
              <a:rPr lang="it-IT" sz="2000" dirty="0"/>
              <a:t> </a:t>
            </a:r>
            <a:r>
              <a:rPr lang="it-IT" sz="2000" dirty="0" err="1"/>
              <a:t>dimoninates</a:t>
            </a:r>
            <a:r>
              <a:rPr lang="it-IT" sz="2000" dirty="0"/>
              <a:t> in </a:t>
            </a:r>
            <a:r>
              <a:rPr lang="it-IT" sz="2000" dirty="0" err="1"/>
              <a:t>summer</a:t>
            </a:r>
            <a:r>
              <a:rPr lang="it-IT" sz="2000" dirty="0"/>
              <a:t> </a:t>
            </a:r>
            <a:r>
              <a:rPr lang="it-IT" dirty="0"/>
              <a:t>(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shown</a:t>
            </a:r>
            <a:r>
              <a:rPr lang="it-IT" dirty="0"/>
              <a:t>)</a:t>
            </a:r>
            <a:endParaRPr lang="it-IT" sz="20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A91727C-66BA-0FF5-9F91-F2913AB100EB}"/>
              </a:ext>
            </a:extLst>
          </p:cNvPr>
          <p:cNvSpPr txBox="1"/>
          <p:nvPr/>
        </p:nvSpPr>
        <p:spPr>
          <a:xfrm>
            <a:off x="414693" y="294703"/>
            <a:ext cx="30347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Seasonality</a:t>
            </a:r>
            <a:r>
              <a:rPr lang="it-IT" dirty="0"/>
              <a:t> in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forcings</a:t>
            </a:r>
            <a:r>
              <a:rPr lang="it-IT" dirty="0"/>
              <a:t> and </a:t>
            </a:r>
            <a:r>
              <a:rPr lang="it-IT" dirty="0" err="1"/>
              <a:t>ventilation</a:t>
            </a:r>
            <a:r>
              <a:rPr lang="it-IT" dirty="0"/>
              <a:t>… 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… </a:t>
            </a:r>
            <a:r>
              <a:rPr lang="it-IT" dirty="0" err="1"/>
              <a:t>results</a:t>
            </a:r>
            <a:r>
              <a:rPr lang="it-IT" dirty="0"/>
              <a:t> in </a:t>
            </a:r>
            <a:r>
              <a:rPr lang="it-IT" dirty="0" err="1"/>
              <a:t>seasonality</a:t>
            </a:r>
            <a:r>
              <a:rPr lang="it-IT" dirty="0"/>
              <a:t> of </a:t>
            </a:r>
            <a:r>
              <a:rPr lang="it-IT" dirty="0" err="1"/>
              <a:t>atmospheric</a:t>
            </a:r>
            <a:r>
              <a:rPr lang="it-IT" dirty="0"/>
              <a:t> </a:t>
            </a:r>
            <a:r>
              <a:rPr lang="it-IT" dirty="0" err="1"/>
              <a:t>response</a:t>
            </a:r>
            <a:r>
              <a:rPr lang="it-IT" dirty="0"/>
              <a:t>!</a:t>
            </a:r>
          </a:p>
          <a:p>
            <a:endParaRPr lang="it-IT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B39344B-0FBE-8CB7-1B9B-17994D0DA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93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95672EB-E1E1-80E3-DAE1-E79353DDA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136" y="225355"/>
            <a:ext cx="8102882" cy="62357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246447D-8F82-96CD-31BF-E27733059273}"/>
                  </a:ext>
                </a:extLst>
              </p:cNvPr>
              <p:cNvSpPr txBox="1"/>
              <p:nvPr/>
            </p:nvSpPr>
            <p:spPr>
              <a:xfrm>
                <a:off x="324306" y="358730"/>
                <a:ext cx="3034714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Seasonality in wind </a:t>
                </a:r>
                <a:r>
                  <a:rPr lang="it-IT" dirty="0" err="1"/>
                  <a:t>convergence</a:t>
                </a:r>
                <a:r>
                  <a:rPr lang="it-IT" dirty="0"/>
                  <a:t> patterns … 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… </a:t>
                </a:r>
                <a:r>
                  <a:rPr lang="it-IT" dirty="0" err="1"/>
                  <a:t>results</a:t>
                </a:r>
                <a:r>
                  <a:rPr lang="it-IT" dirty="0"/>
                  <a:t> in </a:t>
                </a:r>
                <a:r>
                  <a:rPr lang="it-IT" dirty="0" err="1"/>
                  <a:t>seasonality</a:t>
                </a:r>
                <a:r>
                  <a:rPr lang="it-IT" dirty="0"/>
                  <a:t> in </a:t>
                </a:r>
                <a:r>
                  <a:rPr lang="it-IT" dirty="0" err="1"/>
                  <a:t>atmospheric</a:t>
                </a:r>
                <a:r>
                  <a:rPr lang="it-IT" dirty="0"/>
                  <a:t> </a:t>
                </a:r>
                <a:r>
                  <a:rPr lang="it-IT" dirty="0" err="1"/>
                  <a:t>response</a:t>
                </a:r>
                <a:r>
                  <a:rPr lang="it-IT" dirty="0"/>
                  <a:t>!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… with clear </a:t>
                </a:r>
                <a:r>
                  <a:rPr lang="it-IT" dirty="0" err="1"/>
                  <a:t>consequences</a:t>
                </a:r>
                <a:r>
                  <a:rPr lang="it-IT" dirty="0"/>
                  <a:t> on e.g. </a:t>
                </a:r>
                <a:r>
                  <a:rPr lang="it-IT" dirty="0" err="1"/>
                  <a:t>precipitation</a:t>
                </a:r>
                <a:r>
                  <a:rPr lang="it-IT" dirty="0"/>
                  <a:t>!</a:t>
                </a:r>
              </a:p>
              <a:p>
                <a:endParaRPr lang="it-IT" dirty="0"/>
              </a:p>
              <a:p>
                <a:r>
                  <a:rPr lang="it-IT" b="1" dirty="0">
                    <a:sym typeface="Wingdings" panose="05000000000000000000" pitchFamily="2" charset="2"/>
                  </a:rPr>
                  <a:t> </a:t>
                </a:r>
                <a:r>
                  <a:rPr lang="it-IT" b="1" dirty="0"/>
                  <a:t>Band of </a:t>
                </a:r>
                <a:r>
                  <a:rPr lang="it-IT" b="1" dirty="0" err="1"/>
                  <a:t>anchored</a:t>
                </a:r>
                <a:r>
                  <a:rPr lang="it-IT" b="1" dirty="0"/>
                  <a:t> </a:t>
                </a:r>
                <a:r>
                  <a:rPr lang="it-IT" b="1" dirty="0" err="1"/>
                  <a:t>precipitation</a:t>
                </a:r>
                <a:r>
                  <a:rPr lang="it-IT" b="1" dirty="0"/>
                  <a:t>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≳</m:t>
                    </m:r>
                  </m:oMath>
                </a14:m>
                <a:r>
                  <a:rPr lang="it-IT" b="1" dirty="0"/>
                  <a:t> 7 mm/day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246447D-8F82-96CD-31BF-E27733059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06" y="358730"/>
                <a:ext cx="3034714" cy="3693319"/>
              </a:xfrm>
              <a:prstGeom prst="rect">
                <a:avLst/>
              </a:prstGeom>
              <a:blipFill>
                <a:blip r:embed="rId3"/>
                <a:stretch>
                  <a:fillRect l="-1606" t="-825" b="-18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e 5">
            <a:extLst>
              <a:ext uri="{FF2B5EF4-FFF2-40B4-BE49-F238E27FC236}">
                <a16:creationId xmlns:a16="http://schemas.microsoft.com/office/drawing/2014/main" id="{93EF31D1-7EDF-C903-3EC8-9E155D822440}"/>
              </a:ext>
            </a:extLst>
          </p:cNvPr>
          <p:cNvSpPr/>
          <p:nvPr/>
        </p:nvSpPr>
        <p:spPr>
          <a:xfrm>
            <a:off x="4612193" y="4561952"/>
            <a:ext cx="673240" cy="5928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8866FCB-2425-D1D9-C159-81DCDB4EDCBD}"/>
              </a:ext>
            </a:extLst>
          </p:cNvPr>
          <p:cNvCxnSpPr/>
          <p:nvPr/>
        </p:nvCxnSpPr>
        <p:spPr>
          <a:xfrm flipH="1">
            <a:off x="3359020" y="4873451"/>
            <a:ext cx="116273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3296415-3B08-398A-8D0C-33112C9BD810}"/>
                  </a:ext>
                </a:extLst>
              </p:cNvPr>
              <p:cNvSpPr txBox="1"/>
              <p:nvPr/>
            </p:nvSpPr>
            <p:spPr>
              <a:xfrm>
                <a:off x="683288" y="4481565"/>
                <a:ext cx="258529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 err="1"/>
                  <a:t>increased</a:t>
                </a:r>
                <a:r>
                  <a:rPr lang="it-IT" dirty="0"/>
                  <a:t> </a:t>
                </a:r>
                <a:r>
                  <a:rPr lang="it-IT" dirty="0" err="1"/>
                  <a:t>precipitation</a:t>
                </a:r>
                <a:r>
                  <a:rPr lang="it-IT" dirty="0"/>
                  <a:t> </a:t>
                </a:r>
              </a:p>
              <a:p>
                <a:r>
                  <a:rPr lang="it-IT" dirty="0" err="1"/>
                  <a:t>without</a:t>
                </a:r>
                <a:r>
                  <a:rPr lang="it-IT" dirty="0"/>
                  <a:t> </a:t>
                </a:r>
                <a:r>
                  <a:rPr lang="it-IT" dirty="0" err="1"/>
                  <a:t>peak</a:t>
                </a:r>
                <a:r>
                  <a:rPr lang="it-IT" dirty="0"/>
                  <a:t> in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m:rPr>
                        <m:sty m:val="p"/>
                      </m:rPr>
                      <a:rPr lang="it-IT" b="0" i="0" dirty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3296415-3B08-398A-8D0C-33112C9BD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88" y="4481565"/>
                <a:ext cx="2585297" cy="923330"/>
              </a:xfrm>
              <a:prstGeom prst="rect">
                <a:avLst/>
              </a:prstGeom>
              <a:blipFill>
                <a:blip r:embed="rId4"/>
                <a:stretch>
                  <a:fillRect l="-1887" t="-26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tangolo 9">
            <a:extLst>
              <a:ext uri="{FF2B5EF4-FFF2-40B4-BE49-F238E27FC236}">
                <a16:creationId xmlns:a16="http://schemas.microsoft.com/office/drawing/2014/main" id="{468AE9DD-04BC-E835-5B90-A41C3E915AFA}"/>
              </a:ext>
            </a:extLst>
          </p:cNvPr>
          <p:cNvSpPr/>
          <p:nvPr/>
        </p:nvSpPr>
        <p:spPr>
          <a:xfrm>
            <a:off x="592853" y="4350936"/>
            <a:ext cx="2675732" cy="923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20CAD8A-C7E1-1607-EE0F-717FE10EF32B}"/>
              </a:ext>
            </a:extLst>
          </p:cNvPr>
          <p:cNvSpPr txBox="1"/>
          <p:nvPr/>
        </p:nvSpPr>
        <p:spPr>
          <a:xfrm>
            <a:off x="9428943" y="6478756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DBAA48E-574A-7474-8334-AC94E7FFD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307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schermata, diagramma&#10;&#10;Descrizione generata automaticamente">
            <a:extLst>
              <a:ext uri="{FF2B5EF4-FFF2-40B4-BE49-F238E27FC236}">
                <a16:creationId xmlns:a16="http://schemas.microsoft.com/office/drawing/2014/main" id="{AF0E38D9-014E-3478-5F9F-EA8CD70A8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530" y="2943049"/>
            <a:ext cx="7084935" cy="345139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43B2B27-5711-0CD3-B7AB-442D1F3B153D}"/>
              </a:ext>
            </a:extLst>
          </p:cNvPr>
          <p:cNvSpPr txBox="1"/>
          <p:nvPr/>
        </p:nvSpPr>
        <p:spPr>
          <a:xfrm>
            <a:off x="7335296" y="253741"/>
            <a:ext cx="314513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Not </a:t>
            </a:r>
            <a:r>
              <a:rPr lang="it-IT" sz="2400" dirty="0" err="1"/>
              <a:t>only</a:t>
            </a:r>
            <a:r>
              <a:rPr lang="it-IT" sz="2400" dirty="0"/>
              <a:t> MABL</a:t>
            </a:r>
          </a:p>
          <a:p>
            <a:endParaRPr lang="it-IT" sz="2400" dirty="0"/>
          </a:p>
          <a:p>
            <a:r>
              <a:rPr lang="it-IT" sz="2400" dirty="0"/>
              <a:t>GS </a:t>
            </a:r>
            <a:r>
              <a:rPr lang="it-IT" sz="2400" dirty="0" err="1"/>
              <a:t>is</a:t>
            </a:r>
            <a:r>
              <a:rPr lang="it-IT" sz="2400" dirty="0"/>
              <a:t> forcing the </a:t>
            </a:r>
            <a:r>
              <a:rPr lang="it-IT" sz="2400" dirty="0" err="1"/>
              <a:t>entire</a:t>
            </a:r>
            <a:r>
              <a:rPr lang="it-IT" sz="2400" dirty="0"/>
              <a:t> </a:t>
            </a:r>
            <a:r>
              <a:rPr lang="it-IT" sz="2400" dirty="0" err="1"/>
              <a:t>troposphere</a:t>
            </a:r>
            <a:r>
              <a:rPr lang="it-IT" sz="2400" dirty="0"/>
              <a:t>!</a:t>
            </a:r>
          </a:p>
          <a:p>
            <a:endParaRPr lang="it-IT" dirty="0"/>
          </a:p>
        </p:txBody>
      </p:sp>
      <p:pic>
        <p:nvPicPr>
          <p:cNvPr id="4" name="Immagine 3" descr="Immagine che contiene testo, mappa, diagramma&#10;&#10;Descrizione generata automaticamente">
            <a:extLst>
              <a:ext uri="{FF2B5EF4-FFF2-40B4-BE49-F238E27FC236}">
                <a16:creationId xmlns:a16="http://schemas.microsoft.com/office/drawing/2014/main" id="{70139D7D-91BD-9918-CCBB-D49AA364A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51" y="176038"/>
            <a:ext cx="5893390" cy="3044010"/>
          </a:xfrm>
          <a:prstGeom prst="rect">
            <a:avLst/>
          </a:prstGeom>
        </p:spPr>
      </p:pic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61A9DD9C-0FF6-BA65-C451-A10EFD645657}"/>
              </a:ext>
            </a:extLst>
          </p:cNvPr>
          <p:cNvSpPr/>
          <p:nvPr/>
        </p:nvSpPr>
        <p:spPr>
          <a:xfrm>
            <a:off x="6194841" y="790209"/>
            <a:ext cx="949537" cy="4119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E4FD49EF-57DA-00E0-8EC8-995BEBBFB138}"/>
              </a:ext>
            </a:extLst>
          </p:cNvPr>
          <p:cNvSpPr/>
          <p:nvPr/>
        </p:nvSpPr>
        <p:spPr>
          <a:xfrm rot="5400000">
            <a:off x="7657588" y="2161326"/>
            <a:ext cx="1014883" cy="6416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9597BE8-0466-B094-3AA9-C80E1FA4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33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B3E9A9C-0EBA-F0FB-69D7-6DE1E832C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65048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B6BE2D0-99E5-EB32-E268-3B1042085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1493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mappa, diagramma, atlante&#10;&#10;Descrizione generata automaticamente">
            <a:extLst>
              <a:ext uri="{FF2B5EF4-FFF2-40B4-BE49-F238E27FC236}">
                <a16:creationId xmlns:a16="http://schemas.microsoft.com/office/drawing/2014/main" id="{289C9795-DA59-550E-D32A-789379E70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389" y="0"/>
            <a:ext cx="7780176" cy="68580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B2192CE-B52E-ECD6-6007-4B1268786B27}"/>
              </a:ext>
            </a:extLst>
          </p:cNvPr>
          <p:cNvSpPr txBox="1"/>
          <p:nvPr/>
        </p:nvSpPr>
        <p:spPr>
          <a:xfrm>
            <a:off x="150492" y="1327461"/>
            <a:ext cx="41635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Brief </a:t>
            </a:r>
            <a:r>
              <a:rPr lang="it-IT" sz="3200" dirty="0" err="1"/>
              <a:t>summary</a:t>
            </a:r>
            <a:r>
              <a:rPr lang="it-IT" sz="3200" dirty="0"/>
              <a:t> on </a:t>
            </a:r>
            <a:r>
              <a:rPr lang="it-IT" sz="3200" dirty="0" err="1"/>
              <a:t>how</a:t>
            </a:r>
            <a:r>
              <a:rPr lang="it-IT" sz="3200" dirty="0"/>
              <a:t> the </a:t>
            </a:r>
            <a:r>
              <a:rPr lang="it-IT" sz="3200" dirty="0" err="1"/>
              <a:t>atmosphere</a:t>
            </a:r>
            <a:r>
              <a:rPr lang="it-IT" sz="3200" dirty="0"/>
              <a:t> </a:t>
            </a:r>
            <a:r>
              <a:rPr lang="it-IT" sz="3200" dirty="0" err="1"/>
              <a:t>responds</a:t>
            </a:r>
            <a:r>
              <a:rPr lang="it-IT" sz="3200" dirty="0"/>
              <a:t> to the strong SST </a:t>
            </a:r>
            <a:r>
              <a:rPr lang="it-IT" sz="3200" dirty="0" err="1"/>
              <a:t>gradients</a:t>
            </a:r>
            <a:r>
              <a:rPr lang="it-IT" sz="3200" dirty="0"/>
              <a:t> in the </a:t>
            </a:r>
            <a:r>
              <a:rPr lang="it-IT" sz="3200" dirty="0" err="1"/>
              <a:t>Gulf</a:t>
            </a:r>
            <a:r>
              <a:rPr lang="it-IT" sz="3200" dirty="0"/>
              <a:t> Stream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5C32F0A-B1B2-3C0C-C2F8-B1F6FFB2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06084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cielo, aria aperta, acqua, natura&#10;&#10;Descrizione generata automaticamente">
            <a:extLst>
              <a:ext uri="{FF2B5EF4-FFF2-40B4-BE49-F238E27FC236}">
                <a16:creationId xmlns:a16="http://schemas.microsoft.com/office/drawing/2014/main" id="{3055FA54-A8A9-3DD8-A29F-C39368FDF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54" y="318576"/>
            <a:ext cx="9334919" cy="622084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AF9909A1-E202-6402-2207-6B6B438975D5}"/>
              </a:ext>
            </a:extLst>
          </p:cNvPr>
          <p:cNvSpPr txBox="1"/>
          <p:nvPr/>
        </p:nvSpPr>
        <p:spPr>
          <a:xfrm>
            <a:off x="6943411" y="3908809"/>
            <a:ext cx="3145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Hey </a:t>
            </a:r>
            <a:r>
              <a:rPr lang="it-IT" sz="24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Atmo</a:t>
            </a:r>
            <a:r>
              <a:rPr lang="it-IT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! </a:t>
            </a:r>
            <a:r>
              <a:rPr lang="it-IT" sz="24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What</a:t>
            </a:r>
            <a:r>
              <a:rPr lang="it-IT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good wind </a:t>
            </a:r>
            <a:r>
              <a:rPr lang="it-IT" sz="24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blows</a:t>
            </a:r>
            <a:r>
              <a:rPr lang="it-IT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 you over?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1F94B11-F906-F3DC-75B8-FBA6827F7F08}"/>
              </a:ext>
            </a:extLst>
          </p:cNvPr>
          <p:cNvSpPr txBox="1"/>
          <p:nvPr/>
        </p:nvSpPr>
        <p:spPr>
          <a:xfrm>
            <a:off x="2103455" y="1034980"/>
            <a:ext cx="3403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Yo</a:t>
            </a:r>
            <a:r>
              <a:rPr lang="it-IT" dirty="0"/>
              <a:t> Ocean, long time no </a:t>
            </a:r>
            <a:r>
              <a:rPr lang="it-IT" dirty="0" err="1"/>
              <a:t>sea</a:t>
            </a:r>
            <a:r>
              <a:rPr lang="it-IT" dirty="0"/>
              <a:t>!</a:t>
            </a:r>
          </a:p>
          <a:p>
            <a:r>
              <a:rPr lang="it-IT" dirty="0" err="1"/>
              <a:t>What</a:t>
            </a:r>
            <a:r>
              <a:rPr lang="it-IT" dirty="0"/>
              <a:t> up with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current</a:t>
            </a:r>
            <a:r>
              <a:rPr lang="it-IT" dirty="0"/>
              <a:t> </a:t>
            </a:r>
            <a:r>
              <a:rPr lang="it-IT" dirty="0" err="1"/>
              <a:t>affairs</a:t>
            </a:r>
            <a:r>
              <a:rPr lang="it-IT" dirty="0"/>
              <a:t>?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D67B1E-46BF-86ED-AFD7-3B611AA89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197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mappa, Terra, natura&#10;&#10;Descrizione generata automaticamente">
            <a:extLst>
              <a:ext uri="{FF2B5EF4-FFF2-40B4-BE49-F238E27FC236}">
                <a16:creationId xmlns:a16="http://schemas.microsoft.com/office/drawing/2014/main" id="{A9E449D6-1792-E34D-77B0-E12FDF0B4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032" y="401860"/>
            <a:ext cx="8460711" cy="559916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1F4C764-F1E6-FFFE-A187-1BCC76153332}"/>
              </a:ext>
            </a:extLst>
          </p:cNvPr>
          <p:cNvSpPr txBox="1"/>
          <p:nvPr/>
        </p:nvSpPr>
        <p:spPr>
          <a:xfrm>
            <a:off x="633046" y="946222"/>
            <a:ext cx="24517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 err="1"/>
              <a:t>Trapped</a:t>
            </a:r>
            <a:r>
              <a:rPr lang="it-IT" sz="3600" dirty="0"/>
              <a:t> </a:t>
            </a:r>
          </a:p>
          <a:p>
            <a:r>
              <a:rPr lang="it-IT" sz="3600" dirty="0"/>
              <a:t>Lee</a:t>
            </a:r>
          </a:p>
          <a:p>
            <a:r>
              <a:rPr lang="it-IT" sz="3600" dirty="0" err="1"/>
              <a:t>Waves</a:t>
            </a:r>
            <a:r>
              <a:rPr lang="it-IT" sz="3600" dirty="0"/>
              <a:t>!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7185706-ABC4-609C-321C-AA78CA8C0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49247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dipinto, Policromia, mappa, arte&#10;&#10;Descrizione generata automaticamente">
            <a:extLst>
              <a:ext uri="{FF2B5EF4-FFF2-40B4-BE49-F238E27FC236}">
                <a16:creationId xmlns:a16="http://schemas.microsoft.com/office/drawing/2014/main" id="{478C40CE-6374-24F9-3138-C1FD5B91C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798" y="846574"/>
            <a:ext cx="6097096" cy="516485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A052EF8-6505-2A15-0308-FCBFF3153C88}"/>
              </a:ext>
            </a:extLst>
          </p:cNvPr>
          <p:cNvSpPr txBox="1"/>
          <p:nvPr/>
        </p:nvSpPr>
        <p:spPr>
          <a:xfrm>
            <a:off x="763675" y="1109504"/>
            <a:ext cx="2662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Gap flows!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F827213-04F7-40A8-6943-80D62109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9219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mappa, diagramma, atlante&#10;&#10;Descrizione generata automaticamente">
            <a:extLst>
              <a:ext uri="{FF2B5EF4-FFF2-40B4-BE49-F238E27FC236}">
                <a16:creationId xmlns:a16="http://schemas.microsoft.com/office/drawing/2014/main" id="{289C9795-DA59-550E-D32A-789379E70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389" y="0"/>
            <a:ext cx="7780176" cy="6858000"/>
          </a:xfrm>
          <a:prstGeom prst="rect">
            <a:avLst/>
          </a:prstGeom>
        </p:spPr>
      </p:pic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17F400DD-8D8E-DDC8-859C-03A3AC5E5D12}"/>
              </a:ext>
            </a:extLst>
          </p:cNvPr>
          <p:cNvCxnSpPr/>
          <p:nvPr/>
        </p:nvCxnSpPr>
        <p:spPr>
          <a:xfrm>
            <a:off x="11055548" y="2747845"/>
            <a:ext cx="0" cy="5922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E7EB381-B2E0-48F9-FF1C-EC0E4A833F63}"/>
                  </a:ext>
                </a:extLst>
              </p:cNvPr>
              <p:cNvSpPr txBox="1"/>
              <p:nvPr/>
            </p:nvSpPr>
            <p:spPr>
              <a:xfrm>
                <a:off x="11055548" y="2855585"/>
                <a:ext cx="5818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≈230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𝑘𝑚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E7EB381-B2E0-48F9-FF1C-EC0E4A833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5548" y="2855585"/>
                <a:ext cx="581890" cy="369332"/>
              </a:xfrm>
              <a:prstGeom prst="rect">
                <a:avLst/>
              </a:prstGeom>
              <a:blipFill>
                <a:blip r:embed="rId4"/>
                <a:stretch>
                  <a:fillRect r="-1010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34941F4F-C35C-48D7-1E85-87BB906E1401}"/>
                  </a:ext>
                </a:extLst>
              </p:cNvPr>
              <p:cNvSpPr txBox="1"/>
              <p:nvPr/>
            </p:nvSpPr>
            <p:spPr>
              <a:xfrm>
                <a:off x="471434" y="1043500"/>
                <a:ext cx="3738615" cy="3131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GS = </a:t>
                </a:r>
                <a:r>
                  <a:rPr lang="it-IT" dirty="0" err="1"/>
                  <a:t>strongest</a:t>
                </a:r>
                <a:r>
                  <a:rPr lang="it-IT" dirty="0"/>
                  <a:t> </a:t>
                </a:r>
                <a:r>
                  <a:rPr lang="it-IT" dirty="0" err="1"/>
                  <a:t>example</a:t>
                </a:r>
                <a:r>
                  <a:rPr lang="it-IT" dirty="0"/>
                  <a:t> of WBC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26 – 29 </a:t>
                </a:r>
                <a:r>
                  <a:rPr lang="it-IT" dirty="0" err="1"/>
                  <a:t>degC</a:t>
                </a:r>
                <a:r>
                  <a:rPr lang="it-IT" dirty="0"/>
                  <a:t> </a:t>
                </a:r>
                <a:r>
                  <a:rPr lang="it-IT" dirty="0" err="1"/>
                  <a:t>mxa</a:t>
                </a:r>
                <a:r>
                  <a:rPr lang="it-IT" dirty="0"/>
                  <a:t> </a:t>
                </a:r>
                <a:r>
                  <a:rPr lang="it-IT" dirty="0" err="1"/>
                  <a:t>temps</a:t>
                </a:r>
                <a:endParaRPr lang="it-IT" dirty="0"/>
              </a:p>
              <a:p>
                <a:r>
                  <a:rPr lang="it-IT" dirty="0"/>
                  <a:t>High </a:t>
                </a:r>
                <a:r>
                  <a:rPr lang="it-IT" dirty="0" err="1"/>
                  <a:t>seasonal</a:t>
                </a:r>
                <a:r>
                  <a:rPr lang="it-IT" dirty="0"/>
                  <a:t> </a:t>
                </a:r>
                <a:r>
                  <a:rPr lang="it-IT" dirty="0" err="1"/>
                  <a:t>variability</a:t>
                </a:r>
                <a:endParaRPr lang="it-IT" dirty="0"/>
              </a:p>
              <a:p>
                <a:r>
                  <a:rPr lang="it-IT" dirty="0" err="1"/>
                  <a:t>Strongest</a:t>
                </a:r>
                <a:r>
                  <a:rPr lang="it-IT" dirty="0"/>
                  <a:t> SST </a:t>
                </a:r>
                <a:r>
                  <a:rPr lang="it-IT" dirty="0" err="1"/>
                  <a:t>grads</a:t>
                </a:r>
                <a:r>
                  <a:rPr lang="it-IT" dirty="0"/>
                  <a:t> in winter </a:t>
                </a:r>
                <a:r>
                  <a:rPr lang="it-IT" dirty="0" err="1"/>
                  <a:t>as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will</a:t>
                </a:r>
                <a:r>
                  <a:rPr lang="it-IT" dirty="0"/>
                  <a:t> </a:t>
                </a:r>
                <a:r>
                  <a:rPr lang="it-IT" dirty="0" err="1"/>
                  <a:t>see</a:t>
                </a:r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Here </a:t>
                </a:r>
                <a:r>
                  <a:rPr lang="it-IT" dirty="0" err="1"/>
                  <a:t>gradients</a:t>
                </a:r>
                <a:r>
                  <a:rPr lang="it-IT" dirty="0"/>
                  <a:t> </a:t>
                </a:r>
                <a:r>
                  <a:rPr lang="it-IT" dirty="0" err="1"/>
                  <a:t>approx</a:t>
                </a:r>
                <a:r>
                  <a:rPr lang="it-IT" dirty="0"/>
                  <a:t>.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e>
                          <m:sup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∘</m:t>
                            </m:r>
                          </m:sup>
                        </m:sSup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60 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𝑘𝑚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34941F4F-C35C-48D7-1E85-87BB906E1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34" y="1043500"/>
                <a:ext cx="3738615" cy="3131691"/>
              </a:xfrm>
              <a:prstGeom prst="rect">
                <a:avLst/>
              </a:prstGeom>
              <a:blipFill>
                <a:blip r:embed="rId5"/>
                <a:stretch>
                  <a:fillRect l="-1303" t="-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49E6A83-5B73-54BA-CD2A-CA4F4E355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852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75D847D-A3D6-C77F-E6F3-369BC4E92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787" y="1532583"/>
            <a:ext cx="9496425" cy="4305300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06F7FD6-5D80-1263-15FB-8F7F50104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6</a:t>
            </a:fld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54B9BB3-6909-9146-61AE-C8ADDF909940}"/>
              </a:ext>
            </a:extLst>
          </p:cNvPr>
          <p:cNvSpPr txBox="1"/>
          <p:nvPr/>
        </p:nvSpPr>
        <p:spPr>
          <a:xfrm>
            <a:off x="2227634" y="353581"/>
            <a:ext cx="8686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So strong </a:t>
            </a:r>
            <a:r>
              <a:rPr lang="it-IT" sz="4000" dirty="0" err="1"/>
              <a:t>that</a:t>
            </a:r>
            <a:r>
              <a:rPr lang="it-IT" sz="4000" dirty="0"/>
              <a:t> </a:t>
            </a:r>
            <a:r>
              <a:rPr lang="it-IT" sz="4000" dirty="0" err="1"/>
              <a:t>it</a:t>
            </a:r>
            <a:r>
              <a:rPr lang="it-IT" sz="4000" dirty="0"/>
              <a:t> can shift </a:t>
            </a:r>
            <a:r>
              <a:rPr lang="it-IT" sz="4000" dirty="0" err="1"/>
              <a:t>storm</a:t>
            </a:r>
            <a:r>
              <a:rPr lang="it-IT" sz="4000" dirty="0"/>
              <a:t> tracks!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42590368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B11B247-E4BD-F420-81F3-3D8444908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61" y="201491"/>
            <a:ext cx="6695622" cy="345370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3A4F86A-BB71-4F4C-BEFB-8187637DD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854" y="3883687"/>
            <a:ext cx="6357802" cy="2772822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856A6EC-0A8A-AC5E-E0B3-5F757826E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69896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C27420E-68EC-C393-2678-5F29DAE29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75" y="1122222"/>
            <a:ext cx="5043950" cy="517369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28C3A14-21EE-E258-A777-346CEDB50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832" y="1122222"/>
            <a:ext cx="4956511" cy="517369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74B88F9-9090-E36E-12E9-AA0ECBBE2E09}"/>
              </a:ext>
            </a:extLst>
          </p:cNvPr>
          <p:cNvSpPr txBox="1"/>
          <p:nvPr/>
        </p:nvSpPr>
        <p:spPr>
          <a:xfrm>
            <a:off x="4353549" y="238913"/>
            <a:ext cx="3443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Two </a:t>
            </a:r>
            <a:r>
              <a:rPr lang="it-IT" dirty="0" err="1"/>
              <a:t>examples</a:t>
            </a:r>
            <a:r>
              <a:rPr lang="it-IT" dirty="0"/>
              <a:t> of SST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retrieved</a:t>
            </a:r>
            <a:r>
              <a:rPr lang="it-IT" dirty="0"/>
              <a:t> from AVHRR </a:t>
            </a:r>
            <a:r>
              <a:rPr lang="it-IT" dirty="0" err="1"/>
              <a:t>composites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4A37029-3C7D-7270-84A2-49C73ACB659B}"/>
              </a:ext>
            </a:extLst>
          </p:cNvPr>
          <p:cNvSpPr txBox="1"/>
          <p:nvPr/>
        </p:nvSpPr>
        <p:spPr>
          <a:xfrm>
            <a:off x="693336" y="238914"/>
            <a:ext cx="3798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complex</a:t>
            </a:r>
            <a:r>
              <a:rPr lang="it-IT" dirty="0"/>
              <a:t> </a:t>
            </a:r>
            <a:r>
              <a:rPr lang="it-IT" dirty="0" err="1"/>
              <a:t>surface</a:t>
            </a:r>
            <a:r>
              <a:rPr lang="it-IT" dirty="0"/>
              <a:t> features       </a:t>
            </a:r>
            <a:r>
              <a:rPr lang="it-IT" dirty="0">
                <a:sym typeface="Wingdings" panose="05000000000000000000" pitchFamily="2" charset="2"/>
              </a:rPr>
              <a:t></a:t>
            </a:r>
            <a:r>
              <a:rPr lang="it-IT" dirty="0"/>
              <a:t> </a:t>
            </a:r>
            <a:r>
              <a:rPr lang="it-IT" dirty="0" err="1"/>
              <a:t>varying</a:t>
            </a:r>
            <a:r>
              <a:rPr lang="it-IT" dirty="0"/>
              <a:t> with time!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61AEC50-FD20-8779-C7C3-7862BA1FCF3F}"/>
              </a:ext>
            </a:extLst>
          </p:cNvPr>
          <p:cNvSpPr txBox="1"/>
          <p:nvPr/>
        </p:nvSpPr>
        <p:spPr>
          <a:xfrm>
            <a:off x="8761087" y="6452830"/>
            <a:ext cx="2622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/>
              <a:t>Young and </a:t>
            </a:r>
            <a:r>
              <a:rPr lang="it-IT" sz="1400" i="1" dirty="0" err="1"/>
              <a:t>Sikora</a:t>
            </a:r>
            <a:r>
              <a:rPr lang="it-IT" sz="1400" i="1" dirty="0"/>
              <a:t> 2003</a:t>
            </a:r>
            <a:endParaRPr lang="it-IT" i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A238BB3-FD22-6626-16FA-57491BC8C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7361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AF6B91C-2092-48D2-D05A-101AF81C7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" y="221064"/>
            <a:ext cx="11915775" cy="330083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CFDEEFB-FD14-CA0E-3F63-AAED009FC081}"/>
              </a:ext>
            </a:extLst>
          </p:cNvPr>
          <p:cNvSpPr txBox="1"/>
          <p:nvPr/>
        </p:nvSpPr>
        <p:spPr>
          <a:xfrm>
            <a:off x="1064262" y="4195200"/>
            <a:ext cx="29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Pressure </a:t>
            </a:r>
            <a:r>
              <a:rPr lang="it-IT" dirty="0" err="1"/>
              <a:t>Adjustment</a:t>
            </a:r>
            <a:r>
              <a:rPr lang="it-IT" dirty="0"/>
              <a:t>    (PA) 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43E48A7-A749-C023-BC47-8284667C0547}"/>
              </a:ext>
            </a:extLst>
          </p:cNvPr>
          <p:cNvSpPr txBox="1"/>
          <p:nvPr/>
        </p:nvSpPr>
        <p:spPr>
          <a:xfrm>
            <a:off x="8003511" y="4195200"/>
            <a:ext cx="4188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Downward</a:t>
            </a:r>
            <a:r>
              <a:rPr lang="it-IT" dirty="0"/>
              <a:t> Momentum mixing   (DMM)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4640014-6DF4-92F3-FFBF-8F671007B869}"/>
              </a:ext>
            </a:extLst>
          </p:cNvPr>
          <p:cNvSpPr txBox="1"/>
          <p:nvPr/>
        </p:nvSpPr>
        <p:spPr>
          <a:xfrm>
            <a:off x="4029389" y="3716580"/>
            <a:ext cx="473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TWO MAIN MABL RESPONSE MECHANISMS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22E31AF-8381-FFFF-DBE6-AD0A52567217}"/>
                  </a:ext>
                </a:extLst>
              </p:cNvPr>
              <p:cNvSpPr txBox="1"/>
              <p:nvPr/>
            </p:nvSpPr>
            <p:spPr>
              <a:xfrm>
                <a:off x="528377" y="4743181"/>
                <a:ext cx="3973286" cy="938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it-IT" i="1" smtClean="0"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it-IT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 smtClean="0">
                          <a:latin typeface="Cambria Math" panose="02040503050406030204" pitchFamily="18" charset="0"/>
                        </a:rPr>
                        <m:t>𝜖</m:t>
                      </m:r>
                      <m:acc>
                        <m:accPr>
                          <m:chr m:val="⃗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it-IT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𝑆𝑆𝑇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it-IT" i="1" smtClean="0">
                          <a:latin typeface="Cambria Math" panose="02040503050406030204" pitchFamily="18" charset="0"/>
                        </a:rPr>
                        <m:t>𝜖</m:t>
                      </m:r>
                      <m:acc>
                        <m:accPr>
                          <m:chr m:val="⃗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it-IT" dirty="0"/>
              </a:p>
              <a:p>
                <a:endParaRPr lang="it-IT" dirty="0"/>
              </a:p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𝑃𝐴</m:t>
                        </m:r>
                      </m:sub>
                    </m:sSub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22E31AF-8381-FFFF-DBE6-AD0A52567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77" y="4743181"/>
                <a:ext cx="3973286" cy="938911"/>
              </a:xfrm>
              <a:prstGeom prst="rect">
                <a:avLst/>
              </a:prstGeom>
              <a:blipFill>
                <a:blip r:embed="rId4"/>
                <a:stretch>
                  <a:fillRect t="-32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91DB6500-7F2A-BC97-782C-704986D332F7}"/>
              </a:ext>
            </a:extLst>
          </p:cNvPr>
          <p:cNvSpPr txBox="1"/>
          <p:nvPr/>
        </p:nvSpPr>
        <p:spPr>
          <a:xfrm>
            <a:off x="762838" y="6066016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low-Ro, </a:t>
            </a:r>
            <a:r>
              <a:rPr lang="it-IT" dirty="0" err="1"/>
              <a:t>weak</a:t>
            </a:r>
            <a:r>
              <a:rPr lang="it-IT" dirty="0"/>
              <a:t> wind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E5CC78B6-02D5-8A59-5FB8-C4C490E36250}"/>
              </a:ext>
            </a:extLst>
          </p:cNvPr>
          <p:cNvSpPr/>
          <p:nvPr/>
        </p:nvSpPr>
        <p:spPr>
          <a:xfrm>
            <a:off x="673240" y="6025823"/>
            <a:ext cx="3276600" cy="449719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C95153D6-D813-52EF-1566-460FDB58C4F4}"/>
                  </a:ext>
                </a:extLst>
              </p:cNvPr>
              <p:cNvSpPr txBox="1"/>
              <p:nvPr/>
            </p:nvSpPr>
            <p:spPr>
              <a:xfrm>
                <a:off x="8003511" y="4841407"/>
                <a:ext cx="3973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𝐷𝑀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C95153D6-D813-52EF-1566-460FDB58C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511" y="4841407"/>
                <a:ext cx="39732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E00531E-CC9C-6E05-E818-F020C07572A3}"/>
              </a:ext>
            </a:extLst>
          </p:cNvPr>
          <p:cNvSpPr txBox="1"/>
          <p:nvPr/>
        </p:nvSpPr>
        <p:spPr>
          <a:xfrm>
            <a:off x="8134348" y="5703947"/>
            <a:ext cx="358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high-Ro, strong cross-</a:t>
            </a:r>
            <a:r>
              <a:rPr lang="it-IT" dirty="0" err="1"/>
              <a:t>frontal</a:t>
            </a:r>
            <a:r>
              <a:rPr lang="it-IT" dirty="0"/>
              <a:t> wind </a:t>
            </a:r>
          </a:p>
          <a:p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stability</a:t>
            </a:r>
            <a:r>
              <a:rPr lang="it-IT" dirty="0"/>
              <a:t>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75EDCDD-3150-5A32-A0A8-F1766F20DE4E}"/>
              </a:ext>
            </a:extLst>
          </p:cNvPr>
          <p:cNvSpPr/>
          <p:nvPr/>
        </p:nvSpPr>
        <p:spPr>
          <a:xfrm>
            <a:off x="8003511" y="5632279"/>
            <a:ext cx="3892481" cy="805106"/>
          </a:xfrm>
          <a:prstGeom prst="rect">
            <a:avLst/>
          </a:prstGeom>
          <a:noFill/>
          <a:ln w="38100">
            <a:solidFill>
              <a:srgbClr val="E8E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85BCD7-7811-D5F1-E574-1B87F9606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68943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928</TotalTime>
  <Words>1537</Words>
  <Application>Microsoft Office PowerPoint</Application>
  <PresentationFormat>Widescreen</PresentationFormat>
  <Paragraphs>307</Paragraphs>
  <Slides>42</Slides>
  <Notes>18</Notes>
  <HiddenSlides>6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42</vt:i4>
      </vt:variant>
    </vt:vector>
  </HeadingPairs>
  <TitlesOfParts>
    <vt:vector size="48" baseType="lpstr">
      <vt:lpstr>Aptos</vt:lpstr>
      <vt:lpstr>Aptos Display</vt:lpstr>
      <vt:lpstr>Arial</vt:lpstr>
      <vt:lpstr>Cambria Math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carlo storer</dc:creator>
  <cp:lastModifiedBy>alessandro storer</cp:lastModifiedBy>
  <cp:revision>53</cp:revision>
  <dcterms:created xsi:type="dcterms:W3CDTF">2024-04-08T16:59:26Z</dcterms:created>
  <dcterms:modified xsi:type="dcterms:W3CDTF">2024-04-11T17:20:07Z</dcterms:modified>
</cp:coreProperties>
</file>